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EF64"/>
    <a:srgbClr val="85CC04"/>
    <a:srgbClr val="76992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90D315-BFB8-80EB-7068-B2AC58752937}" v="2523" dt="2025-01-07T15:14:05.130"/>
    <p1510:client id="{FA695DBC-8FB3-B343-B4DF-F0EC2C066CA5}" v="621" dt="2025-01-08T16:44:32.0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Barlow" userId="S::ebarlow@chapelgreenschool.org.uk::a726165a-a263-46f0-8040-cba0a54188d9" providerId="AD" clId="Web-{FA695DBC-8FB3-B343-B4DF-F0EC2C066CA5}"/>
    <pc:docChg chg="modSld">
      <pc:chgData name="Emma Barlow" userId="S::ebarlow@chapelgreenschool.org.uk::a726165a-a263-46f0-8040-cba0a54188d9" providerId="AD" clId="Web-{FA695DBC-8FB3-B343-B4DF-F0EC2C066CA5}" dt="2025-01-08T16:44:32.045" v="351" actId="20577"/>
      <pc:docMkLst>
        <pc:docMk/>
      </pc:docMkLst>
      <pc:sldChg chg="addSp delSp modSp">
        <pc:chgData name="Emma Barlow" userId="S::ebarlow@chapelgreenschool.org.uk::a726165a-a263-46f0-8040-cba0a54188d9" providerId="AD" clId="Web-{FA695DBC-8FB3-B343-B4DF-F0EC2C066CA5}" dt="2025-01-08T16:43:44.919" v="348" actId="20577"/>
        <pc:sldMkLst>
          <pc:docMk/>
          <pc:sldMk cId="1665935375" sldId="256"/>
        </pc:sldMkLst>
        <pc:spChg chg="mod">
          <ac:chgData name="Emma Barlow" userId="S::ebarlow@chapelgreenschool.org.uk::a726165a-a263-46f0-8040-cba0a54188d9" providerId="AD" clId="Web-{FA695DBC-8FB3-B343-B4DF-F0EC2C066CA5}" dt="2025-01-08T16:37:13.435" v="256" actId="1076"/>
          <ac:spMkLst>
            <pc:docMk/>
            <pc:sldMk cId="1665935375" sldId="256"/>
            <ac:spMk id="5" creationId="{00000000-0000-0000-0000-000000000000}"/>
          </ac:spMkLst>
        </pc:spChg>
        <pc:spChg chg="mod">
          <ac:chgData name="Emma Barlow" userId="S::ebarlow@chapelgreenschool.org.uk::a726165a-a263-46f0-8040-cba0a54188d9" providerId="AD" clId="Web-{FA695DBC-8FB3-B343-B4DF-F0EC2C066CA5}" dt="2025-01-08T16:37:45.389" v="266" actId="20577"/>
          <ac:spMkLst>
            <pc:docMk/>
            <pc:sldMk cId="1665935375" sldId="256"/>
            <ac:spMk id="6" creationId="{00000000-0000-0000-0000-000000000000}"/>
          </ac:spMkLst>
        </pc:spChg>
        <pc:spChg chg="mod">
          <ac:chgData name="Emma Barlow" userId="S::ebarlow@chapelgreenschool.org.uk::a726165a-a263-46f0-8040-cba0a54188d9" providerId="AD" clId="Web-{FA695DBC-8FB3-B343-B4DF-F0EC2C066CA5}" dt="2025-01-08T16:39:44.753" v="293" actId="20577"/>
          <ac:spMkLst>
            <pc:docMk/>
            <pc:sldMk cId="1665935375" sldId="256"/>
            <ac:spMk id="8" creationId="{00000000-0000-0000-0000-000000000000}"/>
          </ac:spMkLst>
        </pc:spChg>
        <pc:spChg chg="mod">
          <ac:chgData name="Emma Barlow" userId="S::ebarlow@chapelgreenschool.org.uk::a726165a-a263-46f0-8040-cba0a54188d9" providerId="AD" clId="Web-{FA695DBC-8FB3-B343-B4DF-F0EC2C066CA5}" dt="2025-01-08T16:36:51.184" v="250" actId="1076"/>
          <ac:spMkLst>
            <pc:docMk/>
            <pc:sldMk cId="1665935375" sldId="256"/>
            <ac:spMk id="9" creationId="{00000000-0000-0000-0000-000000000000}"/>
          </ac:spMkLst>
        </pc:spChg>
        <pc:spChg chg="mod">
          <ac:chgData name="Emma Barlow" userId="S::ebarlow@chapelgreenschool.org.uk::a726165a-a263-46f0-8040-cba0a54188d9" providerId="AD" clId="Web-{FA695DBC-8FB3-B343-B4DF-F0EC2C066CA5}" dt="2025-01-08T16:43:44.919" v="348" actId="20577"/>
          <ac:spMkLst>
            <pc:docMk/>
            <pc:sldMk cId="1665935375" sldId="256"/>
            <ac:spMk id="11" creationId="{00000000-0000-0000-0000-000000000000}"/>
          </ac:spMkLst>
        </pc:spChg>
        <pc:picChg chg="add del mod modCrop">
          <ac:chgData name="Emma Barlow" userId="S::ebarlow@chapelgreenschool.org.uk::a726165a-a263-46f0-8040-cba0a54188d9" providerId="AD" clId="Web-{FA695DBC-8FB3-B343-B4DF-F0EC2C066CA5}" dt="2025-01-08T16:40:26.380" v="298"/>
          <ac:picMkLst>
            <pc:docMk/>
            <pc:sldMk cId="1665935375" sldId="256"/>
            <ac:picMk id="3" creationId="{98467CBF-21CC-4D04-5CF0-B3426FEE2750}"/>
          </ac:picMkLst>
        </pc:picChg>
        <pc:picChg chg="add del mod">
          <ac:chgData name="Emma Barlow" userId="S::ebarlow@chapelgreenschool.org.uk::a726165a-a263-46f0-8040-cba0a54188d9" providerId="AD" clId="Web-{FA695DBC-8FB3-B343-B4DF-F0EC2C066CA5}" dt="2025-01-08T16:40:46.959" v="302"/>
          <ac:picMkLst>
            <pc:docMk/>
            <pc:sldMk cId="1665935375" sldId="256"/>
            <ac:picMk id="7" creationId="{7D50781E-2441-ADAA-0333-EB5BEC37A44E}"/>
          </ac:picMkLst>
        </pc:picChg>
        <pc:picChg chg="mod modCrop">
          <ac:chgData name="Emma Barlow" userId="S::ebarlow@chapelgreenschool.org.uk::a726165a-a263-46f0-8040-cba0a54188d9" providerId="AD" clId="Web-{FA695DBC-8FB3-B343-B4DF-F0EC2C066CA5}" dt="2025-01-08T16:37:07.466" v="255" actId="1076"/>
          <ac:picMkLst>
            <pc:docMk/>
            <pc:sldMk cId="1665935375" sldId="256"/>
            <ac:picMk id="12" creationId="{00000000-0000-0000-0000-000000000000}"/>
          </ac:picMkLst>
        </pc:picChg>
        <pc:picChg chg="add mod">
          <ac:chgData name="Emma Barlow" userId="S::ebarlow@chapelgreenschool.org.uk::a726165a-a263-46f0-8040-cba0a54188d9" providerId="AD" clId="Web-{FA695DBC-8FB3-B343-B4DF-F0EC2C066CA5}" dt="2025-01-08T16:42:36.791" v="312"/>
          <ac:picMkLst>
            <pc:docMk/>
            <pc:sldMk cId="1665935375" sldId="256"/>
            <ac:picMk id="13" creationId="{1219671D-2C7A-1831-F239-34613200E384}"/>
          </ac:picMkLst>
        </pc:picChg>
      </pc:sldChg>
      <pc:sldChg chg="modSp">
        <pc:chgData name="Emma Barlow" userId="S::ebarlow@chapelgreenschool.org.uk::a726165a-a263-46f0-8040-cba0a54188d9" providerId="AD" clId="Web-{FA695DBC-8FB3-B343-B4DF-F0EC2C066CA5}" dt="2025-01-08T16:44:32.045" v="351" actId="20577"/>
        <pc:sldMkLst>
          <pc:docMk/>
          <pc:sldMk cId="3432364598" sldId="257"/>
        </pc:sldMkLst>
        <pc:spChg chg="mod">
          <ac:chgData name="Emma Barlow" userId="S::ebarlow@chapelgreenschool.org.uk::a726165a-a263-46f0-8040-cba0a54188d9" providerId="AD" clId="Web-{FA695DBC-8FB3-B343-B4DF-F0EC2C066CA5}" dt="2025-01-08T16:44:32.045" v="351" actId="20577"/>
          <ac:spMkLst>
            <pc:docMk/>
            <pc:sldMk cId="3432364598" sldId="257"/>
            <ac:spMk id="10" creationId="{00000000-0000-0000-0000-000000000000}"/>
          </ac:spMkLst>
        </pc:spChg>
      </pc:sldChg>
    </pc:docChg>
  </pc:docChgLst>
  <pc:docChgLst>
    <pc:chgData name="Emma Barlow" userId="S::ebarlow@chapelgreenschool.org.uk::a726165a-a263-46f0-8040-cba0a54188d9" providerId="AD" clId="Web-{B090D315-BFB8-80EB-7068-B2AC58752937}"/>
    <pc:docChg chg="modSld">
      <pc:chgData name="Emma Barlow" userId="S::ebarlow@chapelgreenschool.org.uk::a726165a-a263-46f0-8040-cba0a54188d9" providerId="AD" clId="Web-{B090D315-BFB8-80EB-7068-B2AC58752937}" dt="2025-01-07T15:14:04.864" v="1350" actId="20577"/>
      <pc:docMkLst>
        <pc:docMk/>
      </pc:docMkLst>
      <pc:sldChg chg="addSp delSp modSp">
        <pc:chgData name="Emma Barlow" userId="S::ebarlow@chapelgreenschool.org.uk::a726165a-a263-46f0-8040-cba0a54188d9" providerId="AD" clId="Web-{B090D315-BFB8-80EB-7068-B2AC58752937}" dt="2025-01-07T14:44:02.095" v="391" actId="20577"/>
        <pc:sldMkLst>
          <pc:docMk/>
          <pc:sldMk cId="1665935375" sldId="256"/>
        </pc:sldMkLst>
        <pc:spChg chg="add del mod">
          <ac:chgData name="Emma Barlow" userId="S::ebarlow@chapelgreenschool.org.uk::a726165a-a263-46f0-8040-cba0a54188d9" providerId="AD" clId="Web-{B090D315-BFB8-80EB-7068-B2AC58752937}" dt="2025-01-07T14:42:48.358" v="374" actId="20577"/>
          <ac:spMkLst>
            <pc:docMk/>
            <pc:sldMk cId="1665935375" sldId="256"/>
            <ac:spMk id="5" creationId="{00000000-0000-0000-0000-000000000000}"/>
          </ac:spMkLst>
        </pc:spChg>
        <pc:spChg chg="mod">
          <ac:chgData name="Emma Barlow" userId="S::ebarlow@chapelgreenschool.org.uk::a726165a-a263-46f0-8040-cba0a54188d9" providerId="AD" clId="Web-{B090D315-BFB8-80EB-7068-B2AC58752937}" dt="2025-01-07T14:27:59.466" v="16" actId="20577"/>
          <ac:spMkLst>
            <pc:docMk/>
            <pc:sldMk cId="1665935375" sldId="256"/>
            <ac:spMk id="6" creationId="{00000000-0000-0000-0000-000000000000}"/>
          </ac:spMkLst>
        </pc:spChg>
        <pc:spChg chg="mod">
          <ac:chgData name="Emma Barlow" userId="S::ebarlow@chapelgreenschool.org.uk::a726165a-a263-46f0-8040-cba0a54188d9" providerId="AD" clId="Web-{B090D315-BFB8-80EB-7068-B2AC58752937}" dt="2025-01-07T14:32:38.867" v="151" actId="20577"/>
          <ac:spMkLst>
            <pc:docMk/>
            <pc:sldMk cId="1665935375" sldId="256"/>
            <ac:spMk id="8" creationId="{00000000-0000-0000-0000-000000000000}"/>
          </ac:spMkLst>
        </pc:spChg>
        <pc:spChg chg="mod">
          <ac:chgData name="Emma Barlow" userId="S::ebarlow@chapelgreenschool.org.uk::a726165a-a263-46f0-8040-cba0a54188d9" providerId="AD" clId="Web-{B090D315-BFB8-80EB-7068-B2AC58752937}" dt="2025-01-07T14:44:02.095" v="391" actId="20577"/>
          <ac:spMkLst>
            <pc:docMk/>
            <pc:sldMk cId="1665935375" sldId="256"/>
            <ac:spMk id="9" creationId="{00000000-0000-0000-0000-000000000000}"/>
          </ac:spMkLst>
        </pc:spChg>
        <pc:spChg chg="mod">
          <ac:chgData name="Emma Barlow" userId="S::ebarlow@chapelgreenschool.org.uk::a726165a-a263-46f0-8040-cba0a54188d9" providerId="AD" clId="Web-{B090D315-BFB8-80EB-7068-B2AC58752937}" dt="2025-01-07T14:43:54.673" v="390" actId="20577"/>
          <ac:spMkLst>
            <pc:docMk/>
            <pc:sldMk cId="1665935375" sldId="256"/>
            <ac:spMk id="10" creationId="{00000000-0000-0000-0000-000000000000}"/>
          </ac:spMkLst>
        </pc:spChg>
        <pc:spChg chg="mod">
          <ac:chgData name="Emma Barlow" userId="S::ebarlow@chapelgreenschool.org.uk::a726165a-a263-46f0-8040-cba0a54188d9" providerId="AD" clId="Web-{B090D315-BFB8-80EB-7068-B2AC58752937}" dt="2025-01-07T14:43:46.438" v="389" actId="20577"/>
          <ac:spMkLst>
            <pc:docMk/>
            <pc:sldMk cId="1665935375" sldId="256"/>
            <ac:spMk id="11" creationId="{00000000-0000-0000-0000-000000000000}"/>
          </ac:spMkLst>
        </pc:spChg>
        <pc:picChg chg="mod">
          <ac:chgData name="Emma Barlow" userId="S::ebarlow@chapelgreenschool.org.uk::a726165a-a263-46f0-8040-cba0a54188d9" providerId="AD" clId="Web-{B090D315-BFB8-80EB-7068-B2AC58752937}" dt="2025-01-07T14:42:54.343" v="375" actId="14100"/>
          <ac:picMkLst>
            <pc:docMk/>
            <pc:sldMk cId="1665935375" sldId="256"/>
            <ac:picMk id="12" creationId="{00000000-0000-0000-0000-000000000000}"/>
          </ac:picMkLst>
        </pc:picChg>
      </pc:sldChg>
      <pc:sldChg chg="modSp">
        <pc:chgData name="Emma Barlow" userId="S::ebarlow@chapelgreenschool.org.uk::a726165a-a263-46f0-8040-cba0a54188d9" providerId="AD" clId="Web-{B090D315-BFB8-80EB-7068-B2AC58752937}" dt="2025-01-07T15:14:04.864" v="1350" actId="20577"/>
        <pc:sldMkLst>
          <pc:docMk/>
          <pc:sldMk cId="3432364598" sldId="257"/>
        </pc:sldMkLst>
        <pc:spChg chg="mod">
          <ac:chgData name="Emma Barlow" userId="S::ebarlow@chapelgreenschool.org.uk::a726165a-a263-46f0-8040-cba0a54188d9" providerId="AD" clId="Web-{B090D315-BFB8-80EB-7068-B2AC58752937}" dt="2025-01-07T14:57:22.296" v="833" actId="1076"/>
          <ac:spMkLst>
            <pc:docMk/>
            <pc:sldMk cId="3432364598" sldId="257"/>
            <ac:spMk id="3" creationId="{00000000-0000-0000-0000-000000000000}"/>
          </ac:spMkLst>
        </pc:spChg>
        <pc:spChg chg="mod">
          <ac:chgData name="Emma Barlow" userId="S::ebarlow@chapelgreenschool.org.uk::a726165a-a263-46f0-8040-cba0a54188d9" providerId="AD" clId="Web-{B090D315-BFB8-80EB-7068-B2AC58752937}" dt="2025-01-07T15:00:40.897" v="940" actId="20577"/>
          <ac:spMkLst>
            <pc:docMk/>
            <pc:sldMk cId="3432364598" sldId="257"/>
            <ac:spMk id="4" creationId="{00000000-0000-0000-0000-000000000000}"/>
          </ac:spMkLst>
        </pc:spChg>
        <pc:spChg chg="mod">
          <ac:chgData name="Emma Barlow" userId="S::ebarlow@chapelgreenschool.org.uk::a726165a-a263-46f0-8040-cba0a54188d9" providerId="AD" clId="Web-{B090D315-BFB8-80EB-7068-B2AC58752937}" dt="2025-01-07T15:14:04.864" v="1350" actId="20577"/>
          <ac:spMkLst>
            <pc:docMk/>
            <pc:sldMk cId="3432364598" sldId="257"/>
            <ac:spMk id="5" creationId="{00000000-0000-0000-0000-000000000000}"/>
          </ac:spMkLst>
        </pc:spChg>
        <pc:spChg chg="mod">
          <ac:chgData name="Emma Barlow" userId="S::ebarlow@chapelgreenschool.org.uk::a726165a-a263-46f0-8040-cba0a54188d9" providerId="AD" clId="Web-{B090D315-BFB8-80EB-7068-B2AC58752937}" dt="2025-01-07T15:03:13.372" v="1006" actId="20577"/>
          <ac:spMkLst>
            <pc:docMk/>
            <pc:sldMk cId="3432364598" sldId="257"/>
            <ac:spMk id="6" creationId="{00000000-0000-0000-0000-000000000000}"/>
          </ac:spMkLst>
        </pc:spChg>
        <pc:spChg chg="mod">
          <ac:chgData name="Emma Barlow" userId="S::ebarlow@chapelgreenschool.org.uk::a726165a-a263-46f0-8040-cba0a54188d9" providerId="AD" clId="Web-{B090D315-BFB8-80EB-7068-B2AC58752937}" dt="2025-01-07T14:58:06.954" v="846" actId="1076"/>
          <ac:spMkLst>
            <pc:docMk/>
            <pc:sldMk cId="3432364598" sldId="257"/>
            <ac:spMk id="7" creationId="{00000000-0000-0000-0000-000000000000}"/>
          </ac:spMkLst>
        </pc:spChg>
        <pc:spChg chg="mod">
          <ac:chgData name="Emma Barlow" userId="S::ebarlow@chapelgreenschool.org.uk::a726165a-a263-46f0-8040-cba0a54188d9" providerId="AD" clId="Web-{B090D315-BFB8-80EB-7068-B2AC58752937}" dt="2025-01-07T15:09:44.433" v="1165" actId="20577"/>
          <ac:spMkLst>
            <pc:docMk/>
            <pc:sldMk cId="3432364598" sldId="257"/>
            <ac:spMk id="9" creationId="{00000000-0000-0000-0000-000000000000}"/>
          </ac:spMkLst>
        </pc:spChg>
        <pc:spChg chg="mod">
          <ac:chgData name="Emma Barlow" userId="S::ebarlow@chapelgreenschool.org.uk::a726165a-a263-46f0-8040-cba0a54188d9" providerId="AD" clId="Web-{B090D315-BFB8-80EB-7068-B2AC58752937}" dt="2025-01-07T15:08:57.056" v="1162" actId="20577"/>
          <ac:spMkLst>
            <pc:docMk/>
            <pc:sldMk cId="3432364598" sldId="257"/>
            <ac:spMk id="10"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3"/>
            <a:ext cx="6858000" cy="6604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3573" y="3"/>
            <a:ext cx="6854429" cy="6604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57176" y="7164642"/>
            <a:ext cx="4371975" cy="2113280"/>
          </a:xfrm>
        </p:spPr>
        <p:txBody>
          <a:bodyPr anchor="ctr">
            <a:normAutofit/>
          </a:bodyPr>
          <a:lstStyle>
            <a:lvl1pPr algn="r">
              <a:defRPr sz="3300" spc="150" baseline="0"/>
            </a:lvl1pPr>
          </a:lstStyle>
          <a:p>
            <a:r>
              <a:rPr lang="en-US"/>
              <a:t>Click to edit Master title style</a:t>
            </a:r>
          </a:p>
        </p:txBody>
      </p:sp>
      <p:sp>
        <p:nvSpPr>
          <p:cNvPr id="3" name="Subtitle 2"/>
          <p:cNvSpPr>
            <a:spLocks noGrp="1"/>
          </p:cNvSpPr>
          <p:nvPr>
            <p:ph type="subTitle" idx="1"/>
          </p:nvPr>
        </p:nvSpPr>
        <p:spPr>
          <a:xfrm>
            <a:off x="4843464" y="7164642"/>
            <a:ext cx="1800225" cy="2113280"/>
          </a:xfrm>
        </p:spPr>
        <p:txBody>
          <a:bodyPr lIns="91440" rIns="91440" anchor="ctr">
            <a:normAutofit/>
          </a:bodyPr>
          <a:lstStyle>
            <a:lvl1pPr marL="0" indent="0" algn="l">
              <a:lnSpc>
                <a:spcPct val="100000"/>
              </a:lnSpc>
              <a:spcBef>
                <a:spcPts val="0"/>
              </a:spcBef>
              <a:buNone/>
              <a:defRPr sz="1200">
                <a:solidFill>
                  <a:schemeClr val="tx1">
                    <a:lumMod val="95000"/>
                    <a:lumOff val="5000"/>
                  </a:schemeClr>
                </a:solidFill>
              </a:defRPr>
            </a:lvl1pPr>
            <a:lvl2pPr marL="342875" indent="0" algn="ctr">
              <a:buNone/>
              <a:defRPr sz="1200"/>
            </a:lvl2pPr>
            <a:lvl3pPr marL="685750" indent="0" algn="ctr">
              <a:buNone/>
              <a:defRPr sz="1200"/>
            </a:lvl3pPr>
            <a:lvl4pPr marL="1028625" indent="0" algn="ctr">
              <a:buNone/>
              <a:defRPr sz="1200"/>
            </a:lvl4pPr>
            <a:lvl5pPr marL="1371500" indent="0" algn="ctr">
              <a:buNone/>
              <a:defRPr sz="1200"/>
            </a:lvl5pPr>
            <a:lvl6pPr marL="1714376" indent="0" algn="ctr">
              <a:buNone/>
              <a:defRPr sz="1200"/>
            </a:lvl6pPr>
            <a:lvl7pPr marL="2057251" indent="0" algn="ctr">
              <a:buNone/>
              <a:defRPr sz="1200"/>
            </a:lvl7pPr>
            <a:lvl8pPr marL="2400126" indent="0" algn="ctr">
              <a:buNone/>
              <a:defRPr sz="1200"/>
            </a:lvl8pPr>
            <a:lvl9pPr marL="2743001"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fld id="{C1607124-1523-47E1-9FC3-636FAEC74F50}"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B5F2B7-0F5F-4E53-95C2-A1231F4716F4}" type="slidenum">
              <a:rPr lang="en-GB" smtClean="0"/>
              <a:t>‹#›</a:t>
            </a:fld>
            <a:endParaRPr lang="en-GB"/>
          </a:p>
        </p:txBody>
      </p:sp>
      <p:cxnSp>
        <p:nvCxnSpPr>
          <p:cNvPr id="8" name="Straight Connector 7"/>
          <p:cNvCxnSpPr/>
          <p:nvPr/>
        </p:nvCxnSpPr>
        <p:spPr>
          <a:xfrm flipV="1">
            <a:off x="4717599" y="7603709"/>
            <a:ext cx="0" cy="13208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7401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607124-1523-47E1-9FC3-636FAEC74F50}"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B5F2B7-0F5F-4E53-95C2-A1231F4716F4}" type="slidenum">
              <a:rPr lang="en-GB" smtClean="0"/>
              <a:t>‹#›</a:t>
            </a:fld>
            <a:endParaRPr lang="en-GB"/>
          </a:p>
        </p:txBody>
      </p:sp>
    </p:spTree>
    <p:extLst>
      <p:ext uri="{BB962C8B-B14F-4D97-AF65-F5344CB8AC3E}">
        <p14:creationId xmlns:p14="http://schemas.microsoft.com/office/powerpoint/2010/main" val="258862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1100669"/>
            <a:ext cx="1478756" cy="7814733"/>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557215" y="1100669"/>
            <a:ext cx="4264819" cy="781473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607124-1523-47E1-9FC3-636FAEC74F50}"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B5F2B7-0F5F-4E53-95C2-A1231F4716F4}" type="slidenum">
              <a:rPr lang="en-GB" smtClean="0"/>
              <a:t>‹#›</a:t>
            </a:fld>
            <a:endParaRPr lang="en-GB"/>
          </a:p>
        </p:txBody>
      </p:sp>
      <p:cxnSp>
        <p:nvCxnSpPr>
          <p:cNvPr id="7" name="Straight Connector 6"/>
          <p:cNvCxnSpPr/>
          <p:nvPr/>
        </p:nvCxnSpPr>
        <p:spPr>
          <a:xfrm rot="5400000" flipV="1">
            <a:off x="5657850" y="488827"/>
            <a:ext cx="0" cy="51435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0750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607124-1523-47E1-9FC3-636FAEC74F50}"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B5F2B7-0F5F-4E53-95C2-A1231F4716F4}" type="slidenum">
              <a:rPr lang="en-GB" smtClean="0"/>
              <a:t>‹#›</a:t>
            </a:fld>
            <a:endParaRPr lang="en-GB"/>
          </a:p>
        </p:txBody>
      </p:sp>
    </p:spTree>
    <p:extLst>
      <p:ext uri="{BB962C8B-B14F-4D97-AF65-F5344CB8AC3E}">
        <p14:creationId xmlns:p14="http://schemas.microsoft.com/office/powerpoint/2010/main" val="2373263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3"/>
            <a:ext cx="6858000" cy="6604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3573" y="3"/>
            <a:ext cx="6854429" cy="6604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57176" y="7164642"/>
            <a:ext cx="4371975" cy="2113280"/>
          </a:xfrm>
        </p:spPr>
        <p:txBody>
          <a:bodyPr anchor="ctr">
            <a:normAutofit/>
          </a:bodyPr>
          <a:lstStyle>
            <a:lvl1pPr algn="r">
              <a:defRPr sz="3300" b="0" spc="150" baseline="0"/>
            </a:lvl1pPr>
          </a:lstStyle>
          <a:p>
            <a:r>
              <a:rPr lang="en-US"/>
              <a:t>Click to edit Master title style</a:t>
            </a:r>
          </a:p>
        </p:txBody>
      </p:sp>
      <p:sp>
        <p:nvSpPr>
          <p:cNvPr id="3" name="Text Placeholder 2"/>
          <p:cNvSpPr>
            <a:spLocks noGrp="1"/>
          </p:cNvSpPr>
          <p:nvPr>
            <p:ph type="body" idx="1"/>
          </p:nvPr>
        </p:nvSpPr>
        <p:spPr>
          <a:xfrm>
            <a:off x="4843464" y="7164642"/>
            <a:ext cx="1800225" cy="2113280"/>
          </a:xfrm>
        </p:spPr>
        <p:txBody>
          <a:bodyPr lIns="91440" rIns="91440" anchor="ctr">
            <a:normAutofit/>
          </a:bodyPr>
          <a:lstStyle>
            <a:lvl1pPr marL="0" indent="0">
              <a:lnSpc>
                <a:spcPct val="100000"/>
              </a:lnSpc>
              <a:spcBef>
                <a:spcPts val="0"/>
              </a:spcBef>
              <a:buNone/>
              <a:defRPr sz="1200">
                <a:solidFill>
                  <a:schemeClr val="tx1">
                    <a:lumMod val="95000"/>
                    <a:lumOff val="5000"/>
                  </a:schemeClr>
                </a:solidFill>
              </a:defRPr>
            </a:lvl1pPr>
            <a:lvl2pPr marL="342875" indent="0">
              <a:buNone/>
              <a:defRPr sz="1200">
                <a:solidFill>
                  <a:schemeClr val="tx1">
                    <a:tint val="75000"/>
                  </a:schemeClr>
                </a:solidFill>
              </a:defRPr>
            </a:lvl2pPr>
            <a:lvl3pPr marL="685750" indent="0">
              <a:buNone/>
              <a:defRPr sz="1200">
                <a:solidFill>
                  <a:schemeClr val="tx1">
                    <a:tint val="75000"/>
                  </a:schemeClr>
                </a:solidFill>
              </a:defRPr>
            </a:lvl3pPr>
            <a:lvl4pPr marL="1028625" indent="0">
              <a:buNone/>
              <a:defRPr sz="1050">
                <a:solidFill>
                  <a:schemeClr val="tx1">
                    <a:tint val="75000"/>
                  </a:schemeClr>
                </a:solidFill>
              </a:defRPr>
            </a:lvl4pPr>
            <a:lvl5pPr marL="1371500" indent="0">
              <a:buNone/>
              <a:defRPr sz="1050">
                <a:solidFill>
                  <a:schemeClr val="tx1">
                    <a:tint val="75000"/>
                  </a:schemeClr>
                </a:solidFill>
              </a:defRPr>
            </a:lvl5pPr>
            <a:lvl6pPr marL="1714376" indent="0">
              <a:buNone/>
              <a:defRPr sz="1050">
                <a:solidFill>
                  <a:schemeClr val="tx1">
                    <a:tint val="75000"/>
                  </a:schemeClr>
                </a:solidFill>
              </a:defRPr>
            </a:lvl6pPr>
            <a:lvl7pPr marL="2057251" indent="0">
              <a:buNone/>
              <a:defRPr sz="1050">
                <a:solidFill>
                  <a:schemeClr val="tx1">
                    <a:tint val="75000"/>
                  </a:schemeClr>
                </a:solidFill>
              </a:defRPr>
            </a:lvl7pPr>
            <a:lvl8pPr marL="2400126" indent="0">
              <a:buNone/>
              <a:defRPr sz="1050">
                <a:solidFill>
                  <a:schemeClr val="tx1">
                    <a:tint val="75000"/>
                  </a:schemeClr>
                </a:solidFill>
              </a:defRPr>
            </a:lvl8pPr>
            <a:lvl9pPr marL="2743001"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1607124-1523-47E1-9FC3-636FAEC74F50}" type="datetimeFigureOut">
              <a:rPr lang="en-GB" smtClean="0"/>
              <a:t>08/01/2025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AB5F2B7-0F5F-4E53-95C2-A1231F4716F4}" type="slidenum">
              <a:rPr lang="en-GB" smtClean="0"/>
              <a:t>‹#›</a:t>
            </a:fld>
            <a:endParaRPr lang="en-GB"/>
          </a:p>
        </p:txBody>
      </p:sp>
      <p:cxnSp>
        <p:nvCxnSpPr>
          <p:cNvPr id="8" name="Straight Connector 7"/>
          <p:cNvCxnSpPr/>
          <p:nvPr/>
        </p:nvCxnSpPr>
        <p:spPr>
          <a:xfrm flipV="1">
            <a:off x="4717599" y="7603709"/>
            <a:ext cx="0" cy="13208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8096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6073" y="845312"/>
            <a:ext cx="5467541" cy="2166112"/>
          </a:xfrm>
        </p:spPr>
        <p:txBody>
          <a:bodyPr/>
          <a:lstStyle/>
          <a:p>
            <a:r>
              <a:rPr lang="en-US"/>
              <a:t>Click to edit Master title style</a:t>
            </a:r>
          </a:p>
        </p:txBody>
      </p:sp>
      <p:sp>
        <p:nvSpPr>
          <p:cNvPr id="3" name="Content Placeholder 2"/>
          <p:cNvSpPr>
            <a:spLocks noGrp="1"/>
          </p:cNvSpPr>
          <p:nvPr>
            <p:ph sz="half" idx="1"/>
          </p:nvPr>
        </p:nvSpPr>
        <p:spPr>
          <a:xfrm>
            <a:off x="576072" y="3302000"/>
            <a:ext cx="2674620" cy="581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993" y="3302000"/>
            <a:ext cx="2674620" cy="581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607124-1523-47E1-9FC3-636FAEC74F50}" type="datetimeFigureOut">
              <a:rPr lang="en-GB" smtClean="0"/>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B5F2B7-0F5F-4E53-95C2-A1231F4716F4}" type="slidenum">
              <a:rPr lang="en-GB" smtClean="0"/>
              <a:t>‹#›</a:t>
            </a:fld>
            <a:endParaRPr lang="en-GB"/>
          </a:p>
        </p:txBody>
      </p:sp>
    </p:spTree>
    <p:extLst>
      <p:ext uri="{BB962C8B-B14F-4D97-AF65-F5344CB8AC3E}">
        <p14:creationId xmlns:p14="http://schemas.microsoft.com/office/powerpoint/2010/main" val="2608489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576073" y="845312"/>
            <a:ext cx="5467541" cy="2166112"/>
          </a:xfrm>
        </p:spPr>
        <p:txBody>
          <a:bodyPr/>
          <a:lstStyle/>
          <a:p>
            <a:r>
              <a:rPr lang="en-US"/>
              <a:t>Click to edit Master title style</a:t>
            </a:r>
          </a:p>
        </p:txBody>
      </p:sp>
      <p:sp>
        <p:nvSpPr>
          <p:cNvPr id="3" name="Text Placeholder 2"/>
          <p:cNvSpPr>
            <a:spLocks noGrp="1"/>
          </p:cNvSpPr>
          <p:nvPr>
            <p:ph type="body" idx="1"/>
          </p:nvPr>
        </p:nvSpPr>
        <p:spPr>
          <a:xfrm>
            <a:off x="576072" y="3148363"/>
            <a:ext cx="2674620" cy="1188720"/>
          </a:xfrm>
        </p:spPr>
        <p:txBody>
          <a:bodyPr lIns="137160" rIns="137160" anchor="ctr">
            <a:normAutofit/>
          </a:bodyPr>
          <a:lstStyle>
            <a:lvl1pPr marL="0" indent="0">
              <a:spcBef>
                <a:spcPts val="0"/>
              </a:spcBef>
              <a:spcAft>
                <a:spcPts val="0"/>
              </a:spcAft>
              <a:buNone/>
              <a:defRPr sz="1650" b="0" cap="none" baseline="0">
                <a:solidFill>
                  <a:schemeClr val="accent1"/>
                </a:solidFill>
                <a:latin typeface="+mn-lt"/>
              </a:defRPr>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lvl="0"/>
            <a:r>
              <a:rPr lang="en-US"/>
              <a:t>Edit Master text styles</a:t>
            </a:r>
          </a:p>
        </p:txBody>
      </p:sp>
      <p:sp>
        <p:nvSpPr>
          <p:cNvPr id="4" name="Content Placeholder 3"/>
          <p:cNvSpPr>
            <a:spLocks noGrp="1"/>
          </p:cNvSpPr>
          <p:nvPr>
            <p:ph sz="half" idx="2"/>
          </p:nvPr>
        </p:nvSpPr>
        <p:spPr>
          <a:xfrm>
            <a:off x="576072" y="4286805"/>
            <a:ext cx="2674620" cy="48267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368993" y="3148363"/>
            <a:ext cx="2674620" cy="1188720"/>
          </a:xfrm>
        </p:spPr>
        <p:txBody>
          <a:bodyPr lIns="137160" rIns="137160" anchor="ctr">
            <a:normAutofit/>
          </a:bodyPr>
          <a:lstStyle>
            <a:lvl1pPr marL="0" indent="0">
              <a:spcBef>
                <a:spcPts val="0"/>
              </a:spcBef>
              <a:spcAft>
                <a:spcPts val="0"/>
              </a:spcAft>
              <a:buNone/>
              <a:defRPr lang="en-US" sz="1650" b="0" kern="1200" cap="none" baseline="0" dirty="0">
                <a:solidFill>
                  <a:schemeClr val="accent1"/>
                </a:solidFill>
                <a:latin typeface="+mn-lt"/>
                <a:ea typeface="+mn-ea"/>
                <a:cs typeface="+mn-cs"/>
              </a:defRPr>
            </a:lvl1pPr>
            <a:lvl2pPr marL="342875" indent="0">
              <a:buNone/>
              <a:defRPr sz="1500" b="1"/>
            </a:lvl2pPr>
            <a:lvl3pPr marL="685750" indent="0">
              <a:buNone/>
              <a:defRPr sz="1350" b="1"/>
            </a:lvl3pPr>
            <a:lvl4pPr marL="1028625" indent="0">
              <a:buNone/>
              <a:defRPr sz="1200" b="1"/>
            </a:lvl4pPr>
            <a:lvl5pPr marL="1371500" indent="0">
              <a:buNone/>
              <a:defRPr sz="1200" b="1"/>
            </a:lvl5pPr>
            <a:lvl6pPr marL="1714376" indent="0">
              <a:buNone/>
              <a:defRPr sz="1200" b="1"/>
            </a:lvl6pPr>
            <a:lvl7pPr marL="2057251" indent="0">
              <a:buNone/>
              <a:defRPr sz="1200" b="1"/>
            </a:lvl7pPr>
            <a:lvl8pPr marL="2400126" indent="0">
              <a:buNone/>
              <a:defRPr sz="1200" b="1"/>
            </a:lvl8pPr>
            <a:lvl9pPr marL="2743001" indent="0">
              <a:buNone/>
              <a:defRPr sz="1200" b="1"/>
            </a:lvl9pPr>
          </a:lstStyle>
          <a:p>
            <a:pPr marL="0" lvl="0" indent="0" algn="l" defTabSz="685750" rtl="0" eaLnBrk="1" latinLnBrk="0" hangingPunct="1">
              <a:lnSpc>
                <a:spcPct val="90000"/>
              </a:lnSpc>
              <a:spcBef>
                <a:spcPts val="1350"/>
              </a:spcBef>
              <a:buNone/>
            </a:pPr>
            <a:r>
              <a:rPr lang="en-US"/>
              <a:t>Edit Master text styles</a:t>
            </a:r>
          </a:p>
        </p:txBody>
      </p:sp>
      <p:sp>
        <p:nvSpPr>
          <p:cNvPr id="6" name="Content Placeholder 5"/>
          <p:cNvSpPr>
            <a:spLocks noGrp="1"/>
          </p:cNvSpPr>
          <p:nvPr>
            <p:ph sz="quarter" idx="4"/>
          </p:nvPr>
        </p:nvSpPr>
        <p:spPr>
          <a:xfrm>
            <a:off x="3368993" y="4286805"/>
            <a:ext cx="2674620" cy="48267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607124-1523-47E1-9FC3-636FAEC74F50}" type="datetimeFigureOut">
              <a:rPr lang="en-GB" smtClean="0"/>
              <a:t>08/01/2025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AB5F2B7-0F5F-4E53-95C2-A1231F4716F4}" type="slidenum">
              <a:rPr lang="en-GB" smtClean="0"/>
              <a:t>‹#›</a:t>
            </a:fld>
            <a:endParaRPr lang="en-GB"/>
          </a:p>
        </p:txBody>
      </p:sp>
    </p:spTree>
    <p:extLst>
      <p:ext uri="{BB962C8B-B14F-4D97-AF65-F5344CB8AC3E}">
        <p14:creationId xmlns:p14="http://schemas.microsoft.com/office/powerpoint/2010/main" val="2771065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607124-1523-47E1-9FC3-636FAEC74F50}" type="datetimeFigureOut">
              <a:rPr lang="en-GB" smtClean="0"/>
              <a:t>08/01/2025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AB5F2B7-0F5F-4E53-95C2-A1231F4716F4}" type="slidenum">
              <a:rPr lang="en-GB" smtClean="0"/>
              <a:t>‹#›</a:t>
            </a:fld>
            <a:endParaRPr lang="en-GB"/>
          </a:p>
        </p:txBody>
      </p:sp>
    </p:spTree>
    <p:extLst>
      <p:ext uri="{BB962C8B-B14F-4D97-AF65-F5344CB8AC3E}">
        <p14:creationId xmlns:p14="http://schemas.microsoft.com/office/powerpoint/2010/main" val="130912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07124-1523-47E1-9FC3-636FAEC74F50}" type="datetimeFigureOut">
              <a:rPr lang="en-GB" smtClean="0"/>
              <a:t>08/01/2025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AB5F2B7-0F5F-4E53-95C2-A1231F4716F4}" type="slidenum">
              <a:rPr lang="en-GB" smtClean="0"/>
              <a:t>‹#›</a:t>
            </a:fld>
            <a:endParaRPr lang="en-GB"/>
          </a:p>
        </p:txBody>
      </p:sp>
    </p:spTree>
    <p:extLst>
      <p:ext uri="{BB962C8B-B14F-4D97-AF65-F5344CB8AC3E}">
        <p14:creationId xmlns:p14="http://schemas.microsoft.com/office/powerpoint/2010/main" val="567778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576072" y="681069"/>
            <a:ext cx="2468880" cy="2509520"/>
          </a:xfrm>
        </p:spPr>
        <p:txBody>
          <a:bodyPr>
            <a:noAutofit/>
          </a:bodyPr>
          <a:lstStyle>
            <a:lvl1pPr>
              <a:lnSpc>
                <a:spcPct val="80000"/>
              </a:lnSpc>
              <a:defRPr sz="2700"/>
            </a:lvl1pPr>
          </a:lstStyle>
          <a:p>
            <a:r>
              <a:rPr lang="en-US"/>
              <a:t>Click to edit Master title style</a:t>
            </a:r>
          </a:p>
        </p:txBody>
      </p:sp>
      <p:sp>
        <p:nvSpPr>
          <p:cNvPr id="3" name="Content Placeholder 2"/>
          <p:cNvSpPr>
            <a:spLocks noGrp="1"/>
          </p:cNvSpPr>
          <p:nvPr>
            <p:ph idx="1"/>
          </p:nvPr>
        </p:nvSpPr>
        <p:spPr>
          <a:xfrm>
            <a:off x="3214687" y="1188720"/>
            <a:ext cx="3194114" cy="7488936"/>
          </a:xfrm>
        </p:spPr>
        <p:txBody>
          <a:bodyPr>
            <a:normAutofit/>
          </a:bodyPr>
          <a:lstStyle>
            <a:lvl1pPr>
              <a:defRPr sz="1500"/>
            </a:lvl1pPr>
            <a:lvl2pPr>
              <a:defRPr sz="1200"/>
            </a:lvl2pPr>
            <a:lvl3pPr>
              <a:defRPr sz="900"/>
            </a:lvl3pPr>
            <a:lvl4pPr>
              <a:defRPr sz="900"/>
            </a:lvl4pPr>
            <a:lvl5pPr>
              <a:defRPr sz="9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76072" y="3260844"/>
            <a:ext cx="2468880" cy="5434425"/>
          </a:xfrm>
        </p:spPr>
        <p:txBody>
          <a:bodyPr lIns="91440" rIns="91440">
            <a:normAutofit/>
          </a:bodyPr>
          <a:lstStyle>
            <a:lvl1pPr marL="0" indent="0">
              <a:lnSpc>
                <a:spcPct val="108000"/>
              </a:lnSpc>
              <a:spcBef>
                <a:spcPts val="450"/>
              </a:spcBef>
              <a:buNone/>
              <a:defRPr sz="1200"/>
            </a:lvl1pPr>
            <a:lvl2pPr marL="342875" indent="0">
              <a:buNone/>
              <a:defRPr sz="900"/>
            </a:lvl2pPr>
            <a:lvl3pPr marL="685750" indent="0">
              <a:buNone/>
              <a:defRPr sz="750"/>
            </a:lvl3pPr>
            <a:lvl4pPr marL="1028625" indent="0">
              <a:buNone/>
              <a:defRPr sz="675"/>
            </a:lvl4pPr>
            <a:lvl5pPr marL="1371500" indent="0">
              <a:buNone/>
              <a:defRPr sz="675"/>
            </a:lvl5pPr>
            <a:lvl6pPr marL="1714376" indent="0">
              <a:buNone/>
              <a:defRPr sz="675"/>
            </a:lvl6pPr>
            <a:lvl7pPr marL="2057251" indent="0">
              <a:buNone/>
              <a:defRPr sz="675"/>
            </a:lvl7pPr>
            <a:lvl8pPr marL="2400126" indent="0">
              <a:buNone/>
              <a:defRPr sz="675"/>
            </a:lvl8pPr>
            <a:lvl9pPr marL="2743001"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C1607124-1523-47E1-9FC3-636FAEC74F50}" type="datetimeFigureOut">
              <a:rPr lang="en-GB" smtClean="0"/>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B5F2B7-0F5F-4E53-95C2-A1231F4716F4}" type="slidenum">
              <a:rPr lang="en-GB" smtClean="0"/>
              <a:t>‹#›</a:t>
            </a:fld>
            <a:endParaRPr lang="en-GB"/>
          </a:p>
        </p:txBody>
      </p:sp>
    </p:spTree>
    <p:extLst>
      <p:ext uri="{BB962C8B-B14F-4D97-AF65-F5344CB8AC3E}">
        <p14:creationId xmlns:p14="http://schemas.microsoft.com/office/powerpoint/2010/main" val="3968809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7176" y="7164644"/>
            <a:ext cx="4371975" cy="2113280"/>
          </a:xfrm>
        </p:spPr>
        <p:txBody>
          <a:bodyPr anchor="ctr">
            <a:normAutofit/>
          </a:bodyPr>
          <a:lstStyle>
            <a:lvl1pPr algn="r">
              <a:defRPr sz="3300" spc="150" baseline="0"/>
            </a:lvl1pPr>
          </a:lstStyle>
          <a:p>
            <a:r>
              <a:rPr lang="en-US"/>
              <a:t>Click to edit Master title style</a:t>
            </a:r>
          </a:p>
        </p:txBody>
      </p:sp>
      <p:sp>
        <p:nvSpPr>
          <p:cNvPr id="3" name="Picture Placeholder 2"/>
          <p:cNvSpPr>
            <a:spLocks noGrp="1" noChangeAspect="1"/>
          </p:cNvSpPr>
          <p:nvPr>
            <p:ph type="pic" idx="1"/>
          </p:nvPr>
        </p:nvSpPr>
        <p:spPr>
          <a:xfrm>
            <a:off x="0" y="-1"/>
            <a:ext cx="6856286" cy="6604000"/>
          </a:xfrm>
          <a:solidFill>
            <a:schemeClr val="accent1">
              <a:lumMod val="60000"/>
              <a:lumOff val="40000"/>
            </a:schemeClr>
          </a:solidFill>
        </p:spPr>
        <p:txBody>
          <a:bodyPr lIns="457200" tIns="365760" anchor="t"/>
          <a:lstStyle>
            <a:lvl1pPr marL="0" indent="0">
              <a:buNone/>
              <a:defRPr sz="1800"/>
            </a:lvl1pPr>
            <a:lvl2pPr marL="257156" indent="0">
              <a:buNone/>
              <a:defRPr sz="1575"/>
            </a:lvl2pPr>
            <a:lvl3pPr marL="514313" indent="0">
              <a:buNone/>
              <a:defRPr sz="1350"/>
            </a:lvl3pPr>
            <a:lvl4pPr marL="771469" indent="0">
              <a:buNone/>
              <a:defRPr sz="1125"/>
            </a:lvl4pPr>
            <a:lvl5pPr marL="1028625" indent="0">
              <a:buNone/>
              <a:defRPr sz="1125"/>
            </a:lvl5pPr>
            <a:lvl6pPr marL="1285782" indent="0">
              <a:buNone/>
              <a:defRPr sz="1125"/>
            </a:lvl6pPr>
            <a:lvl7pPr marL="1542938" indent="0">
              <a:buNone/>
              <a:defRPr sz="1125"/>
            </a:lvl7pPr>
            <a:lvl8pPr marL="1800094" indent="0">
              <a:buNone/>
              <a:defRPr sz="1125"/>
            </a:lvl8pPr>
            <a:lvl9pPr marL="2057251" indent="0">
              <a:buNone/>
              <a:defRPr sz="1125"/>
            </a:lvl9pPr>
          </a:lstStyle>
          <a:p>
            <a:r>
              <a:rPr lang="en-US"/>
              <a:t>Click icon to add picture</a:t>
            </a:r>
          </a:p>
        </p:txBody>
      </p:sp>
      <p:sp>
        <p:nvSpPr>
          <p:cNvPr id="4" name="Text Placeholder 3"/>
          <p:cNvSpPr>
            <a:spLocks noGrp="1"/>
          </p:cNvSpPr>
          <p:nvPr>
            <p:ph type="body" sz="half" idx="2"/>
          </p:nvPr>
        </p:nvSpPr>
        <p:spPr>
          <a:xfrm>
            <a:off x="4843464" y="7164644"/>
            <a:ext cx="1800225" cy="2113280"/>
          </a:xfrm>
        </p:spPr>
        <p:txBody>
          <a:bodyPr lIns="91440" rIns="91440" anchor="ctr">
            <a:normAutofit/>
          </a:bodyPr>
          <a:lstStyle>
            <a:lvl1pPr marL="0" indent="0">
              <a:lnSpc>
                <a:spcPct val="100000"/>
              </a:lnSpc>
              <a:spcBef>
                <a:spcPts val="0"/>
              </a:spcBef>
              <a:buNone/>
              <a:defRPr sz="1200">
                <a:solidFill>
                  <a:schemeClr val="tx1">
                    <a:lumMod val="95000"/>
                    <a:lumOff val="5000"/>
                  </a:schemeClr>
                </a:solidFill>
              </a:defRPr>
            </a:lvl1pPr>
            <a:lvl2pPr marL="257156" indent="0">
              <a:buNone/>
              <a:defRPr sz="788"/>
            </a:lvl2pPr>
            <a:lvl3pPr marL="514313" indent="0">
              <a:buNone/>
              <a:defRPr sz="675"/>
            </a:lvl3pPr>
            <a:lvl4pPr marL="771469" indent="0">
              <a:buNone/>
              <a:defRPr sz="563"/>
            </a:lvl4pPr>
            <a:lvl5pPr marL="1028625" indent="0">
              <a:buNone/>
              <a:defRPr sz="563"/>
            </a:lvl5pPr>
            <a:lvl6pPr marL="1285782" indent="0">
              <a:buNone/>
              <a:defRPr sz="563"/>
            </a:lvl6pPr>
            <a:lvl7pPr marL="1542938" indent="0">
              <a:buNone/>
              <a:defRPr sz="563"/>
            </a:lvl7pPr>
            <a:lvl8pPr marL="1800094" indent="0">
              <a:buNone/>
              <a:defRPr sz="563"/>
            </a:lvl8pPr>
            <a:lvl9pPr marL="2057251" indent="0">
              <a:buNone/>
              <a:defRPr sz="563"/>
            </a:lvl9pPr>
          </a:lstStyle>
          <a:p>
            <a:pPr lvl="0"/>
            <a:r>
              <a:rPr lang="en-US"/>
              <a:t>Edit Master text styles</a:t>
            </a:r>
          </a:p>
        </p:txBody>
      </p:sp>
      <p:sp>
        <p:nvSpPr>
          <p:cNvPr id="5" name="Date Placeholder 4"/>
          <p:cNvSpPr>
            <a:spLocks noGrp="1"/>
          </p:cNvSpPr>
          <p:nvPr>
            <p:ph type="dt" sz="half" idx="10"/>
          </p:nvPr>
        </p:nvSpPr>
        <p:spPr/>
        <p:txBody>
          <a:bodyPr/>
          <a:lstStyle/>
          <a:p>
            <a:fld id="{C1607124-1523-47E1-9FC3-636FAEC74F50}" type="datetimeFigureOut">
              <a:rPr lang="en-GB" smtClean="0"/>
              <a:t>08/01/2025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AB5F2B7-0F5F-4E53-95C2-A1231F4716F4}" type="slidenum">
              <a:rPr lang="en-GB" smtClean="0"/>
              <a:t>‹#›</a:t>
            </a:fld>
            <a:endParaRPr lang="en-GB"/>
          </a:p>
        </p:txBody>
      </p:sp>
      <p:cxnSp>
        <p:nvCxnSpPr>
          <p:cNvPr id="8" name="Straight Connector 7"/>
          <p:cNvCxnSpPr/>
          <p:nvPr/>
        </p:nvCxnSpPr>
        <p:spPr>
          <a:xfrm flipV="1">
            <a:off x="4717599" y="7603709"/>
            <a:ext cx="0" cy="1320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930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6073" y="845312"/>
            <a:ext cx="5467541" cy="216611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76074" y="3302000"/>
            <a:ext cx="5467541" cy="581152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6074" y="9346572"/>
            <a:ext cx="1211705" cy="39624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fld id="{C1607124-1523-47E1-9FC3-636FAEC74F50}" type="datetimeFigureOut">
              <a:rPr lang="en-GB" smtClean="0"/>
              <a:t>08/01/2025</a:t>
            </a:fld>
            <a:endParaRPr lang="en-GB"/>
          </a:p>
        </p:txBody>
      </p:sp>
      <p:sp>
        <p:nvSpPr>
          <p:cNvPr id="5" name="Footer Placeholder 4"/>
          <p:cNvSpPr>
            <a:spLocks noGrp="1"/>
          </p:cNvSpPr>
          <p:nvPr>
            <p:ph type="ftr" sz="quarter" idx="3"/>
          </p:nvPr>
        </p:nvSpPr>
        <p:spPr>
          <a:xfrm>
            <a:off x="2724151" y="9346572"/>
            <a:ext cx="3319571" cy="396240"/>
          </a:xfrm>
          <a:prstGeom prst="rect">
            <a:avLst/>
          </a:prstGeom>
        </p:spPr>
        <p:txBody>
          <a:bodyPr vert="horz" lIns="91440" tIns="45720" rIns="91440" bIns="45720" rtlCol="0" anchor="ctr"/>
          <a:lstStyle>
            <a:lvl1pPr algn="r">
              <a:defRPr sz="75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6096000" y="9346572"/>
            <a:ext cx="547688" cy="39624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fld id="{3AB5F2B7-0F5F-4E53-95C2-A1231F4716F4}" type="slidenum">
              <a:rPr lang="en-GB" smtClean="0"/>
              <a:t>‹#›</a:t>
            </a:fld>
            <a:endParaRPr lang="en-GB"/>
          </a:p>
        </p:txBody>
      </p:sp>
      <p:cxnSp>
        <p:nvCxnSpPr>
          <p:cNvPr id="7" name="Straight Connector 6"/>
          <p:cNvCxnSpPr/>
          <p:nvPr/>
        </p:nvCxnSpPr>
        <p:spPr>
          <a:xfrm flipV="1">
            <a:off x="428625" y="1193579"/>
            <a:ext cx="0" cy="1320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0914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750" rtl="0" eaLnBrk="1" latinLnBrk="0" hangingPunct="1">
        <a:lnSpc>
          <a:spcPct val="80000"/>
        </a:lnSpc>
        <a:spcBef>
          <a:spcPct val="0"/>
        </a:spcBef>
        <a:buNone/>
        <a:defRPr sz="3300" kern="1200" cap="all" spc="75" baseline="0">
          <a:solidFill>
            <a:schemeClr val="tx1">
              <a:lumMod val="95000"/>
              <a:lumOff val="5000"/>
            </a:schemeClr>
          </a:solidFill>
          <a:latin typeface="+mj-lt"/>
          <a:ea typeface="+mj-ea"/>
          <a:cs typeface="+mj-cs"/>
        </a:defRPr>
      </a:lvl1pPr>
    </p:titleStyle>
    <p:bodyStyle>
      <a:lvl1pPr marL="68575" indent="-68575" algn="l" defTabSz="685750" rtl="0" eaLnBrk="1" latinLnBrk="0" hangingPunct="1">
        <a:lnSpc>
          <a:spcPct val="90000"/>
        </a:lnSpc>
        <a:spcBef>
          <a:spcPts val="900"/>
        </a:spcBef>
        <a:spcAft>
          <a:spcPts val="150"/>
        </a:spcAft>
        <a:buClr>
          <a:schemeClr val="accent1"/>
        </a:buClr>
        <a:buSzPct val="100000"/>
        <a:buFont typeface="Tw Cen MT" panose="020B0602020104020603" pitchFamily="34" charset="0"/>
        <a:buChar char=" "/>
        <a:defRPr sz="1500" kern="1200">
          <a:solidFill>
            <a:schemeClr val="tx1"/>
          </a:solidFill>
          <a:latin typeface="+mn-lt"/>
          <a:ea typeface="+mn-ea"/>
          <a:cs typeface="+mn-cs"/>
        </a:defRPr>
      </a:lvl1pPr>
      <a:lvl2pPr marL="198868" indent="-102862" algn="l" defTabSz="685750" rtl="0" eaLnBrk="1" latinLnBrk="0" hangingPunct="1">
        <a:lnSpc>
          <a:spcPct val="90000"/>
        </a:lnSpc>
        <a:spcBef>
          <a:spcPts val="150"/>
        </a:spcBef>
        <a:spcAft>
          <a:spcPts val="300"/>
        </a:spcAft>
        <a:buClr>
          <a:schemeClr val="accent1"/>
        </a:buClr>
        <a:buFont typeface="Wingdings 3" pitchFamily="18" charset="2"/>
        <a:buChar char=""/>
        <a:defRPr sz="1200" kern="1200">
          <a:solidFill>
            <a:schemeClr val="tx1"/>
          </a:solidFill>
          <a:latin typeface="+mn-lt"/>
          <a:ea typeface="+mn-ea"/>
          <a:cs typeface="+mn-cs"/>
        </a:defRPr>
      </a:lvl2pPr>
      <a:lvl3pPr marL="336017" indent="-102862" algn="l" defTabSz="685750" rtl="0" eaLnBrk="1" latinLnBrk="0" hangingPunct="1">
        <a:lnSpc>
          <a:spcPct val="90000"/>
        </a:lnSpc>
        <a:spcBef>
          <a:spcPts val="150"/>
        </a:spcBef>
        <a:spcAft>
          <a:spcPts val="300"/>
        </a:spcAft>
        <a:buClr>
          <a:schemeClr val="accent1"/>
        </a:buClr>
        <a:buFont typeface="Wingdings 3" pitchFamily="18" charset="2"/>
        <a:buChar char=""/>
        <a:defRPr sz="900" kern="1200">
          <a:solidFill>
            <a:schemeClr val="tx1"/>
          </a:solidFill>
          <a:latin typeface="+mn-lt"/>
          <a:ea typeface="+mn-ea"/>
          <a:cs typeface="+mn-cs"/>
        </a:defRPr>
      </a:lvl3pPr>
      <a:lvl4pPr marL="445737" indent="-102862" algn="l" defTabSz="685750" rtl="0" eaLnBrk="1" latinLnBrk="0" hangingPunct="1">
        <a:lnSpc>
          <a:spcPct val="90000"/>
        </a:lnSpc>
        <a:spcBef>
          <a:spcPts val="150"/>
        </a:spcBef>
        <a:spcAft>
          <a:spcPts val="300"/>
        </a:spcAft>
        <a:buClr>
          <a:schemeClr val="accent1"/>
        </a:buClr>
        <a:buFont typeface="Wingdings 3" pitchFamily="18" charset="2"/>
        <a:buChar char=""/>
        <a:defRPr sz="900" kern="1200">
          <a:solidFill>
            <a:schemeClr val="tx1"/>
          </a:solidFill>
          <a:latin typeface="+mn-lt"/>
          <a:ea typeface="+mn-ea"/>
          <a:cs typeface="+mn-cs"/>
        </a:defRPr>
      </a:lvl4pPr>
      <a:lvl5pPr marL="582888" indent="-102862" algn="l" defTabSz="685750" rtl="0" eaLnBrk="1" latinLnBrk="0" hangingPunct="1">
        <a:lnSpc>
          <a:spcPct val="90000"/>
        </a:lnSpc>
        <a:spcBef>
          <a:spcPts val="150"/>
        </a:spcBef>
        <a:spcAft>
          <a:spcPts val="300"/>
        </a:spcAft>
        <a:buClr>
          <a:schemeClr val="accent1"/>
        </a:buClr>
        <a:buFont typeface="Wingdings 3" pitchFamily="18" charset="2"/>
        <a:buChar char=""/>
        <a:defRPr sz="900" kern="1200">
          <a:solidFill>
            <a:schemeClr val="tx1"/>
          </a:solidFill>
          <a:latin typeface="+mn-lt"/>
          <a:ea typeface="+mn-ea"/>
          <a:cs typeface="+mn-cs"/>
        </a:defRPr>
      </a:lvl5pPr>
      <a:lvl6pPr marL="685750" indent="-102862" algn="l" defTabSz="685750" rtl="0" eaLnBrk="1" latinLnBrk="0" hangingPunct="1">
        <a:lnSpc>
          <a:spcPct val="90000"/>
        </a:lnSpc>
        <a:spcBef>
          <a:spcPts val="150"/>
        </a:spcBef>
        <a:spcAft>
          <a:spcPts val="300"/>
        </a:spcAft>
        <a:buClr>
          <a:schemeClr val="accent1"/>
        </a:buClr>
        <a:buFont typeface="Wingdings 3" pitchFamily="18" charset="2"/>
        <a:buChar char=""/>
        <a:defRPr sz="900" kern="1200">
          <a:solidFill>
            <a:schemeClr val="tx1"/>
          </a:solidFill>
          <a:latin typeface="+mn-lt"/>
          <a:ea typeface="+mn-ea"/>
          <a:cs typeface="+mn-cs"/>
        </a:defRPr>
      </a:lvl6pPr>
      <a:lvl7pPr marL="795470" indent="-102862" algn="l" defTabSz="685750" rtl="0" eaLnBrk="1" latinLnBrk="0" hangingPunct="1">
        <a:lnSpc>
          <a:spcPct val="90000"/>
        </a:lnSpc>
        <a:spcBef>
          <a:spcPts val="150"/>
        </a:spcBef>
        <a:spcAft>
          <a:spcPts val="300"/>
        </a:spcAft>
        <a:buClr>
          <a:schemeClr val="accent1"/>
        </a:buClr>
        <a:buFont typeface="Wingdings 3" pitchFamily="18" charset="2"/>
        <a:buChar char=""/>
        <a:defRPr sz="900" kern="1200">
          <a:solidFill>
            <a:schemeClr val="tx1"/>
          </a:solidFill>
          <a:latin typeface="+mn-lt"/>
          <a:ea typeface="+mn-ea"/>
          <a:cs typeface="+mn-cs"/>
        </a:defRPr>
      </a:lvl7pPr>
      <a:lvl8pPr marL="912047" indent="-102862" algn="l" defTabSz="685750" rtl="0" eaLnBrk="1" latinLnBrk="0" hangingPunct="1">
        <a:lnSpc>
          <a:spcPct val="90000"/>
        </a:lnSpc>
        <a:spcBef>
          <a:spcPts val="150"/>
        </a:spcBef>
        <a:spcAft>
          <a:spcPts val="300"/>
        </a:spcAft>
        <a:buClr>
          <a:schemeClr val="accent1"/>
        </a:buClr>
        <a:buFont typeface="Wingdings 3" pitchFamily="18" charset="2"/>
        <a:buChar char=""/>
        <a:defRPr sz="900" kern="1200">
          <a:solidFill>
            <a:schemeClr val="tx1"/>
          </a:solidFill>
          <a:latin typeface="+mn-lt"/>
          <a:ea typeface="+mn-ea"/>
          <a:cs typeface="+mn-cs"/>
        </a:defRPr>
      </a:lvl8pPr>
      <a:lvl9pPr marL="1021768" indent="-102862" algn="l" defTabSz="685750" rtl="0" eaLnBrk="1" latinLnBrk="0" hangingPunct="1">
        <a:lnSpc>
          <a:spcPct val="90000"/>
        </a:lnSpc>
        <a:spcBef>
          <a:spcPts val="150"/>
        </a:spcBef>
        <a:spcAft>
          <a:spcPts val="300"/>
        </a:spcAft>
        <a:buClr>
          <a:schemeClr val="accent1"/>
        </a:buClr>
        <a:buFont typeface="Wingdings 3" pitchFamily="18" charset="2"/>
        <a:buChar char=""/>
        <a:defRPr sz="900" kern="1200">
          <a:solidFill>
            <a:schemeClr val="tx1"/>
          </a:solidFill>
          <a:latin typeface="+mn-lt"/>
          <a:ea typeface="+mn-ea"/>
          <a:cs typeface="+mn-cs"/>
        </a:defRPr>
      </a:lvl9pPr>
    </p:bodyStyle>
    <p:otherStyle>
      <a:defPPr>
        <a:defRPr lang="en-US"/>
      </a:defPPr>
      <a:lvl1pPr marL="0" algn="l" defTabSz="685750" rtl="0" eaLnBrk="1" latinLnBrk="0" hangingPunct="1">
        <a:defRPr sz="1350" kern="1200">
          <a:solidFill>
            <a:schemeClr val="tx1"/>
          </a:solidFill>
          <a:latin typeface="+mn-lt"/>
          <a:ea typeface="+mn-ea"/>
          <a:cs typeface="+mn-cs"/>
        </a:defRPr>
      </a:lvl1pPr>
      <a:lvl2pPr marL="342875" algn="l" defTabSz="685750" rtl="0" eaLnBrk="1" latinLnBrk="0" hangingPunct="1">
        <a:defRPr sz="1350" kern="1200">
          <a:solidFill>
            <a:schemeClr val="tx1"/>
          </a:solidFill>
          <a:latin typeface="+mn-lt"/>
          <a:ea typeface="+mn-ea"/>
          <a:cs typeface="+mn-cs"/>
        </a:defRPr>
      </a:lvl2pPr>
      <a:lvl3pPr marL="685750" algn="l" defTabSz="685750" rtl="0" eaLnBrk="1" latinLnBrk="0" hangingPunct="1">
        <a:defRPr sz="1350" kern="1200">
          <a:solidFill>
            <a:schemeClr val="tx1"/>
          </a:solidFill>
          <a:latin typeface="+mn-lt"/>
          <a:ea typeface="+mn-ea"/>
          <a:cs typeface="+mn-cs"/>
        </a:defRPr>
      </a:lvl3pPr>
      <a:lvl4pPr marL="1028625" algn="l" defTabSz="685750" rtl="0" eaLnBrk="1" latinLnBrk="0" hangingPunct="1">
        <a:defRPr sz="1350" kern="1200">
          <a:solidFill>
            <a:schemeClr val="tx1"/>
          </a:solidFill>
          <a:latin typeface="+mn-lt"/>
          <a:ea typeface="+mn-ea"/>
          <a:cs typeface="+mn-cs"/>
        </a:defRPr>
      </a:lvl4pPr>
      <a:lvl5pPr marL="1371500" algn="l" defTabSz="685750" rtl="0" eaLnBrk="1" latinLnBrk="0" hangingPunct="1">
        <a:defRPr sz="1350" kern="1200">
          <a:solidFill>
            <a:schemeClr val="tx1"/>
          </a:solidFill>
          <a:latin typeface="+mn-lt"/>
          <a:ea typeface="+mn-ea"/>
          <a:cs typeface="+mn-cs"/>
        </a:defRPr>
      </a:lvl5pPr>
      <a:lvl6pPr marL="1714376" algn="l" defTabSz="685750" rtl="0" eaLnBrk="1" latinLnBrk="0" hangingPunct="1">
        <a:defRPr sz="1350" kern="1200">
          <a:solidFill>
            <a:schemeClr val="tx1"/>
          </a:solidFill>
          <a:latin typeface="+mn-lt"/>
          <a:ea typeface="+mn-ea"/>
          <a:cs typeface="+mn-cs"/>
        </a:defRPr>
      </a:lvl6pPr>
      <a:lvl7pPr marL="2057251" algn="l" defTabSz="685750" rtl="0" eaLnBrk="1" latinLnBrk="0" hangingPunct="1">
        <a:defRPr sz="1350" kern="1200">
          <a:solidFill>
            <a:schemeClr val="tx1"/>
          </a:solidFill>
          <a:latin typeface="+mn-lt"/>
          <a:ea typeface="+mn-ea"/>
          <a:cs typeface="+mn-cs"/>
        </a:defRPr>
      </a:lvl7pPr>
      <a:lvl8pPr marL="2400126" algn="l" defTabSz="685750" rtl="0" eaLnBrk="1" latinLnBrk="0" hangingPunct="1">
        <a:defRPr sz="1350" kern="1200">
          <a:solidFill>
            <a:schemeClr val="tx1"/>
          </a:solidFill>
          <a:latin typeface="+mn-lt"/>
          <a:ea typeface="+mn-ea"/>
          <a:cs typeface="+mn-cs"/>
        </a:defRPr>
      </a:lvl8pPr>
      <a:lvl9pPr marL="2743001" algn="l" defTabSz="68575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mailto:acorn@chapelgreenschool.org.uk" TargetMode="External"/><Relationship Id="rId7" Type="http://schemas.openxmlformats.org/officeDocument/2006/relationships/image" Target="../media/image4.png"/><Relationship Id="rId2" Type="http://schemas.openxmlformats.org/officeDocument/2006/relationships/image" Target="../media/image2.emf"/><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www.chapelgreen.org.uk/docs/Curriculum_Umbrellas_Jan_2024.pdf" TargetMode="External"/><Relationship Id="rId4" Type="http://schemas.openxmlformats.org/officeDocument/2006/relationships/hyperlink" Target="http://www.chapelgreen.org.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43836" y="696"/>
            <a:ext cx="830580" cy="1107440"/>
          </a:xfrm>
          <a:prstGeom prst="rect">
            <a:avLst/>
          </a:prstGeom>
          <a:noFill/>
          <a:ln>
            <a:noFill/>
          </a:ln>
        </p:spPr>
      </p:pic>
      <p:sp>
        <p:nvSpPr>
          <p:cNvPr id="5" name="TextBox 4"/>
          <p:cNvSpPr txBox="1"/>
          <p:nvPr/>
        </p:nvSpPr>
        <p:spPr>
          <a:xfrm>
            <a:off x="75147" y="190657"/>
            <a:ext cx="6080005" cy="369332"/>
          </a:xfrm>
          <a:prstGeom prst="rect">
            <a:avLst/>
          </a:prstGeom>
          <a:noFill/>
        </p:spPr>
        <p:txBody>
          <a:bodyPr wrap="square" lIns="91440" tIns="45720" rIns="91440" bIns="45720" rtlCol="0" anchor="t">
            <a:spAutoFit/>
          </a:bodyPr>
          <a:lstStyle/>
          <a:p>
            <a:pPr algn="ctr"/>
            <a:r>
              <a:rPr lang="en-GB" b="1" dirty="0">
                <a:latin typeface="ABeeZee"/>
              </a:rPr>
              <a:t>      Spring Term Upper School Newsletter</a:t>
            </a:r>
            <a:endParaRPr lang="en-GB" sz="1600" dirty="0">
              <a:latin typeface="ABeeZee"/>
            </a:endParaRPr>
          </a:p>
        </p:txBody>
      </p:sp>
      <p:sp>
        <p:nvSpPr>
          <p:cNvPr id="6" name="TextBox 5"/>
          <p:cNvSpPr txBox="1"/>
          <p:nvPr/>
        </p:nvSpPr>
        <p:spPr>
          <a:xfrm>
            <a:off x="1213943" y="735165"/>
            <a:ext cx="4124298" cy="1077218"/>
          </a:xfrm>
          <a:prstGeom prst="rect">
            <a:avLst/>
          </a:prstGeom>
          <a:noFill/>
          <a:ln w="57150">
            <a:solidFill>
              <a:srgbClr val="85CC04"/>
            </a:solidFill>
          </a:ln>
        </p:spPr>
        <p:txBody>
          <a:bodyPr wrap="square" lIns="91440" tIns="45720" rIns="91440" bIns="45720" rtlCol="0" anchor="t">
            <a:spAutoFit/>
          </a:bodyPr>
          <a:lstStyle/>
          <a:p>
            <a:r>
              <a:rPr lang="en-GB" sz="1600" b="1" i="1" dirty="0"/>
              <a:t>Staff who work in Chestnut:   </a:t>
            </a:r>
          </a:p>
          <a:p>
            <a:r>
              <a:rPr lang="en-GB" sz="1600" b="1" i="1" dirty="0"/>
              <a:t>Teacher: Emma, Clare (Tuesday afternoon)</a:t>
            </a:r>
          </a:p>
          <a:p>
            <a:r>
              <a:rPr lang="en-US" sz="1600" b="1" i="1" dirty="0"/>
              <a:t>Teaching Assistants: Amanda, Carol, Tracey, Sara, Alison (Currently covering Carol)</a:t>
            </a:r>
          </a:p>
        </p:txBody>
      </p:sp>
      <p:sp>
        <p:nvSpPr>
          <p:cNvPr id="8" name="TextBox 7"/>
          <p:cNvSpPr txBox="1"/>
          <p:nvPr/>
        </p:nvSpPr>
        <p:spPr>
          <a:xfrm>
            <a:off x="193331" y="5137297"/>
            <a:ext cx="3346583" cy="2308324"/>
          </a:xfrm>
          <a:prstGeom prst="rect">
            <a:avLst/>
          </a:prstGeom>
          <a:noFill/>
          <a:ln w="57150">
            <a:solidFill>
              <a:srgbClr val="FF0000"/>
            </a:solidFill>
          </a:ln>
        </p:spPr>
        <p:txBody>
          <a:bodyPr wrap="square" lIns="91440" tIns="45720" rIns="91440" bIns="45720" rtlCol="0" anchor="t">
            <a:spAutoFit/>
          </a:bodyPr>
          <a:lstStyle/>
          <a:p>
            <a:r>
              <a:rPr lang="en-GB" sz="1600" b="1" i="1"/>
              <a:t> Enterprise &amp; Provider Event: </a:t>
            </a:r>
            <a:endParaRPr lang="en-US"/>
          </a:p>
          <a:p>
            <a:r>
              <a:rPr lang="en-GB" sz="1600" b="1" i="1" dirty="0"/>
              <a:t> Easter Enterprise Café </a:t>
            </a:r>
          </a:p>
          <a:p>
            <a:r>
              <a:rPr lang="en-GB" sz="1600" dirty="0"/>
              <a:t>Thursday 27th </a:t>
            </a:r>
            <a:r>
              <a:rPr lang="en-GB" sz="1600"/>
              <a:t>March 2025</a:t>
            </a:r>
            <a:endParaRPr lang="en-GB" dirty="0"/>
          </a:p>
          <a:p>
            <a:r>
              <a:rPr lang="en-GB" sz="1600" dirty="0"/>
              <a:t>2-3pm – Enterprise Café, stalls &amp; refreshments</a:t>
            </a:r>
            <a:endParaRPr lang="en-GB"/>
          </a:p>
          <a:p>
            <a:pPr algn="ctr"/>
            <a:endParaRPr lang="en-GB" sz="1600" dirty="0"/>
          </a:p>
          <a:p>
            <a:pPr algn="ctr"/>
            <a:r>
              <a:rPr lang="en-GB" sz="1600" dirty="0"/>
              <a:t>From 2-5.30pm there will also be post-school providers in who parents/carers can talk to. </a:t>
            </a:r>
          </a:p>
        </p:txBody>
      </p:sp>
      <p:sp>
        <p:nvSpPr>
          <p:cNvPr id="9" name="TextBox 8"/>
          <p:cNvSpPr txBox="1"/>
          <p:nvPr/>
        </p:nvSpPr>
        <p:spPr>
          <a:xfrm>
            <a:off x="214898" y="1833880"/>
            <a:ext cx="6442760" cy="3200876"/>
          </a:xfrm>
          <a:prstGeom prst="rect">
            <a:avLst/>
          </a:prstGeom>
          <a:noFill/>
          <a:ln w="57150">
            <a:solidFill>
              <a:srgbClr val="0070C0"/>
            </a:solidFill>
          </a:ln>
        </p:spPr>
        <p:txBody>
          <a:bodyPr wrap="square" lIns="91440" tIns="45720" rIns="91440" bIns="45720" rtlCol="0" anchor="t">
            <a:spAutoFit/>
          </a:bodyPr>
          <a:lstStyle/>
          <a:p>
            <a:pPr algn="ctr"/>
            <a:r>
              <a:rPr lang="en-GB" sz="1600" b="1" i="1" dirty="0"/>
              <a:t>Communication &amp; Reminders</a:t>
            </a:r>
          </a:p>
          <a:p>
            <a:pPr algn="ctr"/>
            <a:r>
              <a:rPr lang="en-GB" sz="1400" dirty="0"/>
              <a:t>Please continue to check emails for any information and updates.</a:t>
            </a:r>
          </a:p>
          <a:p>
            <a:pPr algn="ctr"/>
            <a:r>
              <a:rPr lang="en-GB" sz="1400" dirty="0">
                <a:hlinkClick r:id="rId3"/>
              </a:rPr>
              <a:t>chestnut@chapelgreenschool.org.uk</a:t>
            </a:r>
            <a:endParaRPr lang="en-GB" sz="1400" dirty="0"/>
          </a:p>
          <a:p>
            <a:pPr algn="ctr"/>
            <a:r>
              <a:rPr lang="en-GB" sz="1400" i="1" dirty="0"/>
              <a:t>A reminder about the £3 cooking money contribution per week. We have our sensory cooking session every Thursday morning, so we are asking for an £18 contribution in total. Please send in </a:t>
            </a:r>
            <a:r>
              <a:rPr lang="en-GB" sz="1400" i="1" u="sng" dirty="0"/>
              <a:t>cash contributions </a:t>
            </a:r>
            <a:r>
              <a:rPr lang="en-GB" sz="1400" i="1" dirty="0"/>
              <a:t>to the class. There may not be a finished product to take home as our focus is mainly on the process and the skills.</a:t>
            </a:r>
            <a:r>
              <a:rPr lang="en-GB" sz="1400" i="1" dirty="0">
                <a:latin typeface="Tw Cen MT"/>
              </a:rPr>
              <a:t> </a:t>
            </a:r>
            <a:r>
              <a:rPr lang="en-GB" sz="1400" i="1" dirty="0">
                <a:latin typeface="TW Cen MT"/>
              </a:rPr>
              <a:t>If cooking isn’t appropriate for your young person, the session will have a sensory focus with adapted activities. The same contribution will be due after half term.</a:t>
            </a:r>
          </a:p>
          <a:p>
            <a:pPr algn="ctr"/>
            <a:endParaRPr lang="en-GB" sz="1400" i="1" dirty="0">
              <a:latin typeface="TW Cen MT"/>
            </a:endParaRPr>
          </a:p>
          <a:p>
            <a:pPr algn="ctr" fontAlgn="base"/>
            <a:r>
              <a:rPr lang="en-GB" sz="1200" b="1" i="1" u="sng" dirty="0"/>
              <a:t>School Website &amp; Timetables</a:t>
            </a:r>
            <a:endParaRPr lang="en-GB" sz="1200" dirty="0"/>
          </a:p>
          <a:p>
            <a:pPr algn="ctr" fontAlgn="base"/>
            <a:r>
              <a:rPr lang="en-GB" sz="1200" i="1" dirty="0"/>
              <a:t>The school website has a vast amount of information to support you.</a:t>
            </a:r>
            <a:endParaRPr lang="en-GB" sz="1200" dirty="0"/>
          </a:p>
          <a:p>
            <a:pPr algn="ctr" fontAlgn="base"/>
            <a:r>
              <a:rPr lang="en-GB" sz="1200" i="1" dirty="0"/>
              <a:t>Below is a link to the website and a link to the curriculum umbrellas to explain timetable coverage.</a:t>
            </a:r>
            <a:endParaRPr lang="en-GB" sz="1200" dirty="0"/>
          </a:p>
          <a:p>
            <a:pPr algn="ctr" fontAlgn="base"/>
            <a:r>
              <a:rPr lang="en-GB" sz="1200" i="1" u="sng" dirty="0">
                <a:hlinkClick r:id="rId4"/>
              </a:rPr>
              <a:t>www.chapelgreen.org.uk</a:t>
            </a:r>
            <a:endParaRPr lang="en-GB" sz="1200" dirty="0"/>
          </a:p>
          <a:p>
            <a:pPr algn="ctr" fontAlgn="base"/>
            <a:r>
              <a:rPr lang="en-GB" sz="1200" u="sng" dirty="0">
                <a:hlinkClick r:id="rId5"/>
              </a:rPr>
              <a:t>https://www.chapelgreen.org.uk/docs/Curriculum_Umbrellas_Jan_2024.pdf</a:t>
            </a:r>
            <a:endParaRPr lang="en-GB" sz="1200" b="1" i="1" dirty="0"/>
          </a:p>
        </p:txBody>
      </p:sp>
      <p:sp>
        <p:nvSpPr>
          <p:cNvPr id="10" name="TextBox 9"/>
          <p:cNvSpPr txBox="1"/>
          <p:nvPr/>
        </p:nvSpPr>
        <p:spPr>
          <a:xfrm>
            <a:off x="3753438" y="5379180"/>
            <a:ext cx="2904219" cy="1815882"/>
          </a:xfrm>
          <a:prstGeom prst="rect">
            <a:avLst/>
          </a:prstGeom>
          <a:noFill/>
          <a:ln w="57150">
            <a:solidFill>
              <a:srgbClr val="7030A0"/>
            </a:solidFill>
          </a:ln>
        </p:spPr>
        <p:txBody>
          <a:bodyPr wrap="square" lIns="91440" tIns="45720" rIns="91440" bIns="45720" rtlCol="0" anchor="t">
            <a:spAutoFit/>
          </a:bodyPr>
          <a:lstStyle/>
          <a:p>
            <a:pPr algn="ctr"/>
            <a:r>
              <a:rPr lang="en-US" sz="1600" b="1" i="1">
                <a:cs typeface="Calibri"/>
              </a:rPr>
              <a:t>PE Days:</a:t>
            </a:r>
          </a:p>
          <a:p>
            <a:pPr algn="ctr"/>
            <a:r>
              <a:rPr lang="en-US" sz="1600" i="1">
                <a:cs typeface="Calibri"/>
              </a:rPr>
              <a:t>Monday – We will continue to have Rebound (not all students)</a:t>
            </a:r>
          </a:p>
          <a:p>
            <a:pPr algn="ctr"/>
            <a:r>
              <a:rPr lang="en-US" sz="1600" i="1">
                <a:cs typeface="Calibri"/>
              </a:rPr>
              <a:t>Tuesday – Hydrotherapy for all students – Swim kit needed.</a:t>
            </a:r>
          </a:p>
          <a:p>
            <a:pPr algn="ctr"/>
            <a:r>
              <a:rPr lang="en-GB" sz="1600" i="1"/>
              <a:t>Tuesday – We will also have a Dance &amp; Yoga session.</a:t>
            </a:r>
          </a:p>
        </p:txBody>
      </p:sp>
      <p:sp>
        <p:nvSpPr>
          <p:cNvPr id="11" name="TextBox 10"/>
          <p:cNvSpPr txBox="1"/>
          <p:nvPr/>
        </p:nvSpPr>
        <p:spPr>
          <a:xfrm>
            <a:off x="191275" y="7562004"/>
            <a:ext cx="6444816" cy="2154436"/>
          </a:xfrm>
          <a:prstGeom prst="rect">
            <a:avLst/>
          </a:prstGeom>
          <a:noFill/>
          <a:ln w="57150">
            <a:solidFill>
              <a:srgbClr val="FFC000"/>
            </a:solidFill>
          </a:ln>
        </p:spPr>
        <p:txBody>
          <a:bodyPr wrap="square" lIns="91440" tIns="45720" rIns="91440" bIns="45720" rtlCol="0" anchor="t">
            <a:spAutoFit/>
          </a:bodyPr>
          <a:lstStyle/>
          <a:p>
            <a:pPr algn="ctr"/>
            <a:r>
              <a:rPr lang="en-GB" sz="2000" b="1" i="1" dirty="0"/>
              <a:t>Accreditation:</a:t>
            </a:r>
            <a:r>
              <a:rPr lang="en-GB" sz="2000" b="1" dirty="0"/>
              <a:t> </a:t>
            </a:r>
            <a:r>
              <a:rPr lang="en-GB" sz="1600" dirty="0">
                <a:latin typeface="TW Cen MT"/>
              </a:rPr>
              <a:t>KS4 &amp; 5 students will continue working towards the ASDAN </a:t>
            </a:r>
            <a:r>
              <a:rPr lang="en-GB" sz="1600" dirty="0" err="1">
                <a:latin typeface="TW Cen MT"/>
              </a:rPr>
              <a:t>Lifeskills</a:t>
            </a:r>
            <a:r>
              <a:rPr lang="en-GB" sz="1600" dirty="0">
                <a:latin typeface="TW Cen MT"/>
              </a:rPr>
              <a:t> Challenges. KS3 will join in with the activities at a pre-accreditation level. </a:t>
            </a:r>
          </a:p>
          <a:p>
            <a:r>
              <a:rPr lang="en-GB" b="1" i="1" dirty="0"/>
              <a:t>Offsite on Wednesdays:</a:t>
            </a:r>
            <a:r>
              <a:rPr lang="en-GB" b="1" dirty="0"/>
              <a:t> </a:t>
            </a:r>
            <a:r>
              <a:rPr lang="en-GB" sz="1600" dirty="0"/>
              <a:t>Chestnut students will continue to go offsite on Wednesdays to practise life skills and being out in the community.  As we cannot always go out as a whole class there will be a rotation of students going out. We will contact you via email to let you know if your child is going out that week and what they will need.  </a:t>
            </a:r>
          </a:p>
        </p:txBody>
      </p:sp>
      <p:sp>
        <p:nvSpPr>
          <p:cNvPr id="2" name="TextBox 1"/>
          <p:cNvSpPr txBox="1"/>
          <p:nvPr/>
        </p:nvSpPr>
        <p:spPr>
          <a:xfrm>
            <a:off x="5661764" y="538407"/>
            <a:ext cx="995893" cy="646331"/>
          </a:xfrm>
          <a:prstGeom prst="rect">
            <a:avLst/>
          </a:prstGeom>
          <a:noFill/>
        </p:spPr>
        <p:txBody>
          <a:bodyPr wrap="square" rtlCol="0">
            <a:spAutoFit/>
          </a:bodyPr>
          <a:lstStyle/>
          <a:p>
            <a:r>
              <a:rPr lang="en-GB"/>
              <a:t>Class symbol</a:t>
            </a:r>
          </a:p>
        </p:txBody>
      </p:sp>
      <p:pic>
        <p:nvPicPr>
          <p:cNvPr id="12" name="Picture 11"/>
          <p:cNvPicPr>
            <a:picLocks noChangeAspect="1"/>
          </p:cNvPicPr>
          <p:nvPr/>
        </p:nvPicPr>
        <p:blipFill rotWithShape="1">
          <a:blip r:embed="rId6">
            <a:extLst>
              <a:ext uri="{28A0092B-C50C-407E-A947-70E740481C1C}">
                <a14:useLocalDpi xmlns:a14="http://schemas.microsoft.com/office/drawing/2010/main" val="0"/>
              </a:ext>
            </a:extLst>
          </a:blip>
          <a:srcRect l="29045" t="2761" r="28093" b="67235"/>
          <a:stretch/>
        </p:blipFill>
        <p:spPr>
          <a:xfrm>
            <a:off x="5509097" y="460215"/>
            <a:ext cx="1117599" cy="129698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3" name="Graphic 12" descr="Chick outline">
            <a:extLst>
              <a:ext uri="{FF2B5EF4-FFF2-40B4-BE49-F238E27FC236}">
                <a16:creationId xmlns:a16="http://schemas.microsoft.com/office/drawing/2014/main" id="{1219671D-2C7A-1831-F239-34613200E384}"/>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2678501" y="5132459"/>
            <a:ext cx="741208" cy="774120"/>
          </a:xfrm>
          <a:prstGeom prst="rect">
            <a:avLst/>
          </a:prstGeom>
        </p:spPr>
      </p:pic>
    </p:spTree>
    <p:extLst>
      <p:ext uri="{BB962C8B-B14F-4D97-AF65-F5344CB8AC3E}">
        <p14:creationId xmlns:p14="http://schemas.microsoft.com/office/powerpoint/2010/main" val="1665935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329329" y="30374"/>
            <a:ext cx="830580" cy="1107440"/>
          </a:xfrm>
          <a:prstGeom prst="rect">
            <a:avLst/>
          </a:prstGeom>
          <a:noFill/>
          <a:ln>
            <a:noFill/>
          </a:ln>
        </p:spPr>
      </p:pic>
      <p:sp>
        <p:nvSpPr>
          <p:cNvPr id="3" name="TextBox 2"/>
          <p:cNvSpPr txBox="1"/>
          <p:nvPr/>
        </p:nvSpPr>
        <p:spPr>
          <a:xfrm>
            <a:off x="1302184" y="234588"/>
            <a:ext cx="4359058" cy="707886"/>
          </a:xfrm>
          <a:prstGeom prst="rect">
            <a:avLst/>
          </a:prstGeom>
          <a:noFill/>
        </p:spPr>
        <p:txBody>
          <a:bodyPr wrap="square" rtlCol="0">
            <a:spAutoFit/>
          </a:bodyPr>
          <a:lstStyle/>
          <a:p>
            <a:pPr algn="ctr"/>
            <a:r>
              <a:rPr lang="en-GB" sz="2000" b="1">
                <a:latin typeface="ABeeZee"/>
              </a:rPr>
              <a:t>How to Help your Young Person at Home</a:t>
            </a:r>
          </a:p>
        </p:txBody>
      </p:sp>
      <p:sp>
        <p:nvSpPr>
          <p:cNvPr id="4" name="TextBox 3"/>
          <p:cNvSpPr txBox="1"/>
          <p:nvPr/>
        </p:nvSpPr>
        <p:spPr>
          <a:xfrm>
            <a:off x="197306" y="1137814"/>
            <a:ext cx="3240224" cy="3077766"/>
          </a:xfrm>
          <a:prstGeom prst="rect">
            <a:avLst/>
          </a:prstGeom>
          <a:noFill/>
          <a:ln w="57150">
            <a:solidFill>
              <a:schemeClr val="accent4">
                <a:lumMod val="60000"/>
                <a:lumOff val="40000"/>
              </a:schemeClr>
            </a:solidFill>
          </a:ln>
        </p:spPr>
        <p:txBody>
          <a:bodyPr wrap="square" lIns="91440" tIns="45720" rIns="91440" bIns="45720" rtlCol="0" anchor="t">
            <a:spAutoFit/>
          </a:bodyPr>
          <a:lstStyle/>
          <a:p>
            <a:pPr algn="ctr"/>
            <a:r>
              <a:rPr lang="en-GB" sz="1400" b="1" i="1"/>
              <a:t>Literacy &amp; Communication:</a:t>
            </a:r>
          </a:p>
          <a:p>
            <a:r>
              <a:rPr lang="en-GB" sz="1200" b="1" i="1">
                <a:cs typeface="Calibri"/>
              </a:rPr>
              <a:t>KS3 – Travel Magazines &amp; Britain as an industrial nation</a:t>
            </a:r>
          </a:p>
          <a:p>
            <a:r>
              <a:rPr lang="en-GB" sz="1200" b="1" i="1">
                <a:cs typeface="Calibri"/>
              </a:rPr>
              <a:t>KS4 – Travel &amp; Growth and sensory plants</a:t>
            </a:r>
          </a:p>
          <a:p>
            <a:r>
              <a:rPr lang="en-GB" sz="1200" b="1" i="1">
                <a:cs typeface="Calibri"/>
              </a:rPr>
              <a:t>KS5 – Travel Writing</a:t>
            </a:r>
          </a:p>
          <a:p>
            <a:r>
              <a:rPr lang="en-GB" sz="1200" b="1" i="1">
                <a:cs typeface="Calibri"/>
              </a:rPr>
              <a:t>What we do at school: </a:t>
            </a:r>
            <a:r>
              <a:rPr lang="en-GB" sz="1200">
                <a:cs typeface="Calibri"/>
              </a:rPr>
              <a:t>Practise our communication with switches, objects of reference, symbols, core boards and Talk Pads (depending on needs of the student).A range of tasks focusing on our communication, reading, writing/fine motor and comprehension skills based on the theme. </a:t>
            </a:r>
          </a:p>
          <a:p>
            <a:r>
              <a:rPr lang="en-GB" sz="1200" b="1">
                <a:cs typeface="Calibri"/>
              </a:rPr>
              <a:t>What you can do at home: </a:t>
            </a:r>
            <a:endParaRPr lang="en-GB" sz="1050" b="1">
              <a:cs typeface="Calibri"/>
            </a:endParaRPr>
          </a:p>
          <a:p>
            <a:r>
              <a:rPr lang="en-GB" sz="1200">
                <a:latin typeface="TW Cen MT"/>
                <a:cs typeface="Calibri"/>
              </a:rPr>
              <a:t>Experience/look at different types of travel and destinations. </a:t>
            </a:r>
            <a:r>
              <a:rPr lang="en-GB" sz="1200">
                <a:cs typeface="Calibri"/>
              </a:rPr>
              <a:t>Share books, magazines, comics. Listen to audio books, practise picking up small items, trace/write name and key words. </a:t>
            </a:r>
            <a:endParaRPr lang="en-GB"/>
          </a:p>
        </p:txBody>
      </p:sp>
      <p:sp>
        <p:nvSpPr>
          <p:cNvPr id="5" name="TextBox 4"/>
          <p:cNvSpPr txBox="1"/>
          <p:nvPr/>
        </p:nvSpPr>
        <p:spPr>
          <a:xfrm>
            <a:off x="3669846" y="3446296"/>
            <a:ext cx="2960252" cy="2585323"/>
          </a:xfrm>
          <a:prstGeom prst="rect">
            <a:avLst/>
          </a:prstGeom>
          <a:noFill/>
          <a:ln w="57150">
            <a:solidFill>
              <a:schemeClr val="accent1">
                <a:lumMod val="60000"/>
                <a:lumOff val="40000"/>
              </a:schemeClr>
            </a:solidFill>
          </a:ln>
        </p:spPr>
        <p:txBody>
          <a:bodyPr wrap="square" lIns="91440" tIns="45720" rIns="91440" bIns="45720" rtlCol="0" anchor="t">
            <a:spAutoFit/>
          </a:bodyPr>
          <a:lstStyle/>
          <a:p>
            <a:pPr algn="ctr"/>
            <a:r>
              <a:rPr lang="en-GB" sz="1400" b="1" i="1"/>
              <a:t>My Future: Life Skills/ Preparing for Adulthood (</a:t>
            </a:r>
            <a:r>
              <a:rPr lang="en-GB" sz="1400" b="1" i="1" err="1"/>
              <a:t>PfA</a:t>
            </a:r>
            <a:r>
              <a:rPr lang="en-GB" sz="1400" b="1" i="1"/>
              <a:t>): World of work, Future options </a:t>
            </a:r>
            <a:endParaRPr lang="en-GB" sz="1400" b="1" i="1">
              <a:ea typeface="+mn-lt"/>
              <a:cs typeface="+mn-lt"/>
            </a:endParaRPr>
          </a:p>
          <a:p>
            <a:r>
              <a:rPr lang="en-GB" sz="1200" b="1" i="1">
                <a:cs typeface="Calibri"/>
              </a:rPr>
              <a:t>What we do at school: </a:t>
            </a:r>
            <a:r>
              <a:rPr lang="en-GB" sz="1200" i="1">
                <a:cs typeface="Calibri"/>
              </a:rPr>
              <a:t>E</a:t>
            </a:r>
            <a:r>
              <a:rPr lang="en-GB" sz="1200">
                <a:cs typeface="Calibri"/>
              </a:rPr>
              <a:t>xperience and engage in role play and activities related to different types of jobs. Look at future jobs/careers.</a:t>
            </a:r>
            <a:endParaRPr lang="en-GB" sz="1200" i="1">
              <a:cs typeface="Calibri"/>
            </a:endParaRPr>
          </a:p>
          <a:p>
            <a:r>
              <a:rPr lang="en-GB" sz="1200" b="1" i="1">
                <a:cs typeface="Calibri"/>
              </a:rPr>
              <a:t>What you can do at home: </a:t>
            </a:r>
            <a:endParaRPr lang="en-GB" sz="1200" i="1">
              <a:ea typeface="+mn-lt"/>
              <a:cs typeface="+mn-lt"/>
            </a:endParaRPr>
          </a:p>
          <a:p>
            <a:r>
              <a:rPr lang="en-GB" sz="1200">
                <a:ea typeface="+mn-lt"/>
                <a:cs typeface="+mn-lt"/>
              </a:rPr>
              <a:t>Practise life skills - involve your child in household tasks e.g. pairing up socks, putting things away. What 'jobs' can they help with/do in and around the house? Visit shops, café's, places of work etc. </a:t>
            </a:r>
            <a:endParaRPr lang="en-GB" sz="1200" b="1" i="1">
              <a:ea typeface="+mn-lt"/>
              <a:cs typeface="Calibri"/>
            </a:endParaRPr>
          </a:p>
        </p:txBody>
      </p:sp>
      <p:sp>
        <p:nvSpPr>
          <p:cNvPr id="6" name="TextBox 5"/>
          <p:cNvSpPr txBox="1"/>
          <p:nvPr/>
        </p:nvSpPr>
        <p:spPr>
          <a:xfrm>
            <a:off x="3673930" y="1142257"/>
            <a:ext cx="2993352" cy="2185214"/>
          </a:xfrm>
          <a:prstGeom prst="rect">
            <a:avLst/>
          </a:prstGeom>
          <a:noFill/>
          <a:ln w="57150">
            <a:solidFill>
              <a:schemeClr val="accent2">
                <a:lumMod val="60000"/>
                <a:lumOff val="40000"/>
              </a:schemeClr>
            </a:solidFill>
          </a:ln>
        </p:spPr>
        <p:txBody>
          <a:bodyPr wrap="square" lIns="91440" tIns="45720" rIns="91440" bIns="45720" rtlCol="0" anchor="t">
            <a:spAutoFit/>
          </a:bodyPr>
          <a:lstStyle/>
          <a:p>
            <a:pPr algn="ctr"/>
            <a:r>
              <a:rPr lang="en-GB" sz="1400" b="1" i="1"/>
              <a:t>Maths &amp; Problem Solving: Addition &amp; Subtraction</a:t>
            </a:r>
          </a:p>
          <a:p>
            <a:r>
              <a:rPr lang="en-GB" sz="1200" b="1">
                <a:cs typeface="Calibri"/>
              </a:rPr>
              <a:t>What we do at school: </a:t>
            </a:r>
            <a:r>
              <a:rPr lang="en-GB" sz="1200"/>
              <a:t>Our main focus is exploring numbers, comparing – less and more, adding, subtracting (at appropriate levels of challenge). Practical maths will also be taught during our cooking sessions.</a:t>
            </a:r>
          </a:p>
          <a:p>
            <a:r>
              <a:rPr lang="en-GB" sz="1200" b="1">
                <a:cs typeface="Calibri"/>
              </a:rPr>
              <a:t>What you can do at home: </a:t>
            </a:r>
            <a:r>
              <a:rPr lang="en-GB" sz="1200">
                <a:ea typeface="+mn-lt"/>
                <a:cs typeface="+mn-lt"/>
              </a:rPr>
              <a:t>Practise counting, comparing sets of objects. Add/take items away. Look out for numbers, shapes and patterns when out and about.</a:t>
            </a:r>
            <a:endParaRPr lang="en-GB" sz="1100" b="1" i="1">
              <a:ea typeface="+mn-lt"/>
              <a:cs typeface="+mn-lt"/>
            </a:endParaRPr>
          </a:p>
        </p:txBody>
      </p:sp>
      <p:sp>
        <p:nvSpPr>
          <p:cNvPr id="7" name="TextBox 6"/>
          <p:cNvSpPr txBox="1"/>
          <p:nvPr/>
        </p:nvSpPr>
        <p:spPr>
          <a:xfrm>
            <a:off x="193221" y="4430805"/>
            <a:ext cx="3236477" cy="1600438"/>
          </a:xfrm>
          <a:prstGeom prst="rect">
            <a:avLst/>
          </a:prstGeom>
          <a:noFill/>
          <a:ln w="57150">
            <a:solidFill>
              <a:srgbClr val="00B050"/>
            </a:solidFill>
          </a:ln>
        </p:spPr>
        <p:txBody>
          <a:bodyPr wrap="square" lIns="91440" tIns="45720" rIns="91440" bIns="45720" rtlCol="0" anchor="t">
            <a:spAutoFit/>
          </a:bodyPr>
          <a:lstStyle/>
          <a:p>
            <a:pPr algn="ctr"/>
            <a:r>
              <a:rPr lang="en-GB" sz="1400" b="1" i="1"/>
              <a:t>Creativity: Musical Theatre &amp; Natural Art</a:t>
            </a:r>
            <a:endParaRPr lang="en-GB" sz="1400" b="1" i="1">
              <a:cs typeface="Calibri"/>
            </a:endParaRPr>
          </a:p>
          <a:p>
            <a:r>
              <a:rPr lang="en-GB" sz="1200" b="1">
                <a:cs typeface="Calibri"/>
              </a:rPr>
              <a:t>What we do at school: </a:t>
            </a:r>
            <a:r>
              <a:rPr lang="en-GB" sz="1200">
                <a:cs typeface="Calibri"/>
              </a:rPr>
              <a:t>Create works of Art and patterns using natural materials. Engage with the musical Matilda, focusing on characters, music and drama.</a:t>
            </a:r>
          </a:p>
          <a:p>
            <a:r>
              <a:rPr lang="en-GB" sz="1200" b="1">
                <a:cs typeface="Calibri"/>
              </a:rPr>
              <a:t>What you can do at home:</a:t>
            </a:r>
            <a:r>
              <a:rPr lang="en-GB" sz="1200">
                <a:cs typeface="Calibri"/>
              </a:rPr>
              <a:t> Listen to songs from musicals, look at some of the amazing costumes. Create patterns with objects found at home.</a:t>
            </a:r>
          </a:p>
        </p:txBody>
      </p:sp>
      <p:sp>
        <p:nvSpPr>
          <p:cNvPr id="9" name="TextBox 8"/>
          <p:cNvSpPr txBox="1"/>
          <p:nvPr/>
        </p:nvSpPr>
        <p:spPr>
          <a:xfrm>
            <a:off x="244930" y="6357530"/>
            <a:ext cx="3231695" cy="3139321"/>
          </a:xfrm>
          <a:prstGeom prst="rect">
            <a:avLst/>
          </a:prstGeom>
          <a:noFill/>
          <a:ln w="57150">
            <a:solidFill>
              <a:srgbClr val="0070C0"/>
            </a:solidFill>
          </a:ln>
        </p:spPr>
        <p:txBody>
          <a:bodyPr wrap="square" lIns="91440" tIns="45720" rIns="91440" bIns="45720" rtlCol="0" anchor="t">
            <a:spAutoFit/>
          </a:bodyPr>
          <a:lstStyle/>
          <a:p>
            <a:pPr algn="ctr"/>
            <a:r>
              <a:rPr lang="en-GB" sz="1400" b="1" i="1"/>
              <a:t>Environment &amp; Community: Types of water, land/water erosion, Sound &amp; Light, Console/ICT games, Buddhism</a:t>
            </a:r>
            <a:endParaRPr lang="en-GB" sz="1600" b="1" i="1">
              <a:cs typeface="Calibri"/>
            </a:endParaRPr>
          </a:p>
          <a:p>
            <a:r>
              <a:rPr lang="en-GB" sz="1200" b="1">
                <a:cs typeface="Calibri"/>
              </a:rPr>
              <a:t>What we do at school: </a:t>
            </a:r>
          </a:p>
          <a:p>
            <a:r>
              <a:rPr lang="en-GB" sz="1200">
                <a:cs typeface="Calibri"/>
              </a:rPr>
              <a:t>Learn about the topic appropriate to the student’s key stage and learn through videos, practical tasks, simple matching tasks etc.  We have one R.E lesson per week. We will be focusing on Buddhism this half term, using our senses, learning key words and engaging with artefacts. </a:t>
            </a:r>
            <a:endParaRPr lang="en-GB" sz="1200" b="1">
              <a:cs typeface="Calibri"/>
            </a:endParaRPr>
          </a:p>
          <a:p>
            <a:r>
              <a:rPr lang="en-GB" sz="1200" b="1">
                <a:cs typeface="Calibri"/>
              </a:rPr>
              <a:t>What you can do at home: </a:t>
            </a:r>
            <a:r>
              <a:rPr lang="en-GB" sz="1200">
                <a:cs typeface="Calibri"/>
              </a:rPr>
              <a:t>Encourage your child to follow/research their interests. Listen to/watch factual programmes, try/smell/touch food from different cultures. Practise playing games on tablet or computer. Visit religious buildings in the community.</a:t>
            </a:r>
          </a:p>
        </p:txBody>
      </p:sp>
      <p:sp>
        <p:nvSpPr>
          <p:cNvPr id="10" name="TextBox 9"/>
          <p:cNvSpPr txBox="1"/>
          <p:nvPr/>
        </p:nvSpPr>
        <p:spPr>
          <a:xfrm>
            <a:off x="3714532" y="6360905"/>
            <a:ext cx="3007277" cy="2893100"/>
          </a:xfrm>
          <a:prstGeom prst="rect">
            <a:avLst/>
          </a:prstGeom>
          <a:noFill/>
          <a:ln w="57150">
            <a:solidFill>
              <a:schemeClr val="accent2">
                <a:lumMod val="60000"/>
                <a:lumOff val="40000"/>
              </a:schemeClr>
            </a:solidFill>
          </a:ln>
        </p:spPr>
        <p:txBody>
          <a:bodyPr wrap="square" lIns="91440" tIns="45720" rIns="91440" bIns="45720" rtlCol="0" anchor="t">
            <a:spAutoFit/>
          </a:bodyPr>
          <a:lstStyle/>
          <a:p>
            <a:pPr algn="ctr"/>
            <a:r>
              <a:rPr lang="en-GB" sz="1400" b="1" i="1" dirty="0"/>
              <a:t>Personal Development: PSHE &amp; PE:</a:t>
            </a:r>
          </a:p>
          <a:p>
            <a:r>
              <a:rPr lang="en-GB" sz="1200" b="1" dirty="0">
                <a:cs typeface="Calibri"/>
              </a:rPr>
              <a:t>What we do at school: </a:t>
            </a:r>
          </a:p>
          <a:p>
            <a:r>
              <a:rPr lang="en-GB" sz="1200" b="1" dirty="0">
                <a:cs typeface="Calibri"/>
              </a:rPr>
              <a:t>PSHE – </a:t>
            </a:r>
            <a:r>
              <a:rPr lang="en-GB" sz="1200" dirty="0">
                <a:cs typeface="Calibri"/>
              </a:rPr>
              <a:t>Managing Feelings – learning about our feelings, strategies for managing them and using the Zones of Regulation.</a:t>
            </a:r>
            <a:endParaRPr lang="en-GB" sz="1200" b="1" dirty="0">
              <a:cs typeface="Calibri"/>
            </a:endParaRPr>
          </a:p>
          <a:p>
            <a:r>
              <a:rPr lang="en-GB" sz="1200" b="1" dirty="0">
                <a:cs typeface="Calibri"/>
              </a:rPr>
              <a:t>P.E - </a:t>
            </a:r>
            <a:r>
              <a:rPr lang="en-GB" sz="1200" dirty="0">
                <a:cs typeface="Calibri"/>
              </a:rPr>
              <a:t>Rebound for some students, Hydrotherapy/Swimming, practising dance and yoga skills.</a:t>
            </a:r>
            <a:endParaRPr lang="en-GB" sz="1200" b="1" dirty="0">
              <a:cs typeface="Calibri"/>
            </a:endParaRPr>
          </a:p>
          <a:p>
            <a:r>
              <a:rPr lang="en-GB" sz="1200" b="1" dirty="0">
                <a:cs typeface="Calibri"/>
              </a:rPr>
              <a:t>What you can do at home:</a:t>
            </a:r>
          </a:p>
          <a:p>
            <a:r>
              <a:rPr lang="en-GB" sz="1200" b="1" dirty="0"/>
              <a:t>PSHE- </a:t>
            </a:r>
            <a:r>
              <a:rPr lang="en-GB" sz="1200" dirty="0"/>
              <a:t>Encourage your child to express themselves and show/share their feelings.  Model sharing, taking turns and how to be kind. </a:t>
            </a:r>
            <a:endParaRPr lang="en-GB" sz="1200" b="1" dirty="0"/>
          </a:p>
          <a:p>
            <a:r>
              <a:rPr lang="en-GB" sz="1200" b="1" dirty="0"/>
              <a:t>P.E- </a:t>
            </a:r>
            <a:r>
              <a:rPr lang="en-GB" sz="1200" dirty="0"/>
              <a:t> Go swimming if possible. Dance/move to music. Copy yoga moves in video clips. </a:t>
            </a:r>
            <a:endParaRPr lang="en-GB" sz="1600" i="1" dirty="0"/>
          </a:p>
        </p:txBody>
      </p:sp>
    </p:spTree>
    <p:extLst>
      <p:ext uri="{BB962C8B-B14F-4D97-AF65-F5344CB8AC3E}">
        <p14:creationId xmlns:p14="http://schemas.microsoft.com/office/powerpoint/2010/main" val="34323645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72fef9d3-dffd-46cc-91cc-c215e852541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C2D621F2D0E6E4DACA8973B77B179E0" ma:contentTypeVersion="10" ma:contentTypeDescription="Create a new document." ma:contentTypeScope="" ma:versionID="8cc6a72c32b69d05e295d4b8a88a3786">
  <xsd:schema xmlns:xsd="http://www.w3.org/2001/XMLSchema" xmlns:xs="http://www.w3.org/2001/XMLSchema" xmlns:p="http://schemas.microsoft.com/office/2006/metadata/properties" xmlns:ns3="72fef9d3-dffd-46cc-91cc-c215e8525412" xmlns:ns4="1c81a599-0965-4203-86cf-0aa9d83d7f1e" targetNamespace="http://schemas.microsoft.com/office/2006/metadata/properties" ma:root="true" ma:fieldsID="5764b84f4edf12686358c4a0322cc2ce" ns3:_="" ns4:_="">
    <xsd:import namespace="72fef9d3-dffd-46cc-91cc-c215e8525412"/>
    <xsd:import namespace="1c81a599-0965-4203-86cf-0aa9d83d7f1e"/>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fef9d3-dffd-46cc-91cc-c215e852541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c81a599-0965-4203-86cf-0aa9d83d7f1e"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2040641-CADE-4D73-9C1C-627BEDD89C5B}">
  <ds:schemaRefs>
    <ds:schemaRef ds:uri="1c81a599-0965-4203-86cf-0aa9d83d7f1e"/>
    <ds:schemaRef ds:uri="72fef9d3-dffd-46cc-91cc-c215e852541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9666316-21F9-473B-B623-5A26FE526626}">
  <ds:schemaRefs>
    <ds:schemaRef ds:uri="1c81a599-0965-4203-86cf-0aa9d83d7f1e"/>
    <ds:schemaRef ds:uri="72fef9d3-dffd-46cc-91cc-c215e852541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78F84F4-9AB9-403F-B04C-7D8A268EA7B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Application>Microsoft Office PowerPoint</Application>
  <PresentationFormat>A4 Paper (210x297 mm)</PresentationFormat>
  <Slides>2</Slides>
  <Notes>0</Notes>
  <HiddenSlides>0</HiddenSlide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Integral</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 La Grue</dc:creator>
  <cp:revision>93</cp:revision>
  <dcterms:created xsi:type="dcterms:W3CDTF">2021-12-07T17:48:30Z</dcterms:created>
  <dcterms:modified xsi:type="dcterms:W3CDTF">2025-01-08T16:44:37Z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0x0101001C2D621F2D0E6E4DACA8973B77B179E0</vt:lpwstr>
  </property>
</Properties>
</file>